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sldIdLst>
    <p:sldId id="256" r:id="rId3"/>
    <p:sldId id="257" r:id="rId4"/>
    <p:sldId id="5992" r:id="rId5"/>
    <p:sldId id="5979" r:id="rId6"/>
    <p:sldId id="287" r:id="rId7"/>
    <p:sldId id="5980" r:id="rId8"/>
    <p:sldId id="5981" r:id="rId9"/>
    <p:sldId id="5978" r:id="rId10"/>
    <p:sldId id="5982" r:id="rId11"/>
    <p:sldId id="5983" r:id="rId12"/>
    <p:sldId id="5984" r:id="rId13"/>
    <p:sldId id="5985" r:id="rId14"/>
    <p:sldId id="5986" r:id="rId15"/>
    <p:sldId id="5987" r:id="rId16"/>
    <p:sldId id="5988" r:id="rId17"/>
    <p:sldId id="5989" r:id="rId18"/>
    <p:sldId id="5990" r:id="rId19"/>
    <p:sldId id="5994" r:id="rId20"/>
    <p:sldId id="289" r:id="rId21"/>
    <p:sldId id="258" r:id="rId22"/>
    <p:sldId id="259" r:id="rId23"/>
    <p:sldId id="260" r:id="rId24"/>
    <p:sldId id="265" r:id="rId25"/>
    <p:sldId id="261" r:id="rId26"/>
    <p:sldId id="271" r:id="rId27"/>
    <p:sldId id="262" r:id="rId28"/>
    <p:sldId id="263" r:id="rId29"/>
    <p:sldId id="264" r:id="rId30"/>
    <p:sldId id="266" r:id="rId31"/>
    <p:sldId id="5991" r:id="rId32"/>
    <p:sldId id="267" r:id="rId33"/>
    <p:sldId id="268" r:id="rId34"/>
    <p:sldId id="269" r:id="rId35"/>
    <p:sldId id="270" r:id="rId36"/>
    <p:sldId id="272" r:id="rId37"/>
    <p:sldId id="273" r:id="rId38"/>
    <p:sldId id="274" r:id="rId39"/>
    <p:sldId id="275" r:id="rId40"/>
    <p:sldId id="276" r:id="rId41"/>
    <p:sldId id="277" r:id="rId42"/>
    <p:sldId id="280" r:id="rId43"/>
    <p:sldId id="278" r:id="rId44"/>
    <p:sldId id="279" r:id="rId45"/>
    <p:sldId id="281" r:id="rId46"/>
    <p:sldId id="284" r:id="rId47"/>
    <p:sldId id="282" r:id="rId48"/>
    <p:sldId id="283" r:id="rId49"/>
    <p:sldId id="286" r:id="rId50"/>
    <p:sldId id="5993" r:id="rId5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BDD1190-F2E9-4FD2-9CB4-DCEC51DE5ABD}" v="11" dt="2022-12-09T07:00:47.35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9" autoAdjust="0"/>
    <p:restoredTop sz="94660"/>
  </p:normalViewPr>
  <p:slideViewPr>
    <p:cSldViewPr snapToGrid="0" showGuides="1">
      <p:cViewPr varScale="1">
        <p:scale>
          <a:sx n="158" d="100"/>
          <a:sy n="158" d="100"/>
        </p:scale>
        <p:origin x="268" y="8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viewProps" Target="viewProp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microsoft.com/office/2015/10/relationships/revisionInfo" Target="revisionInfo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3092A-D038-4CA1-8953-ED63B526FE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41687B-CBD1-4234-BF1F-A698CF594F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D95912-7A18-42F2-97EB-D6B8D826AC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6C38A-8F9A-4D86-A6D1-CC185EDADE4B}" type="datetimeFigureOut">
              <a:rPr lang="en-US" smtClean="0"/>
              <a:t>12/18/2022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D45DCC-5FC4-4129-B396-7FE2912A36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7CC7F9-239C-4580-BAA5-A43BABFCA5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7461D-581E-45EC-A153-8BBCD4ED15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4250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C62AA6-785F-4FB6-8709-0E208371A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C35C362-20CF-42B7-8BE1-1E621F4D73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F66A80-6E2B-4DA6-A03B-4EC92E8785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6C38A-8F9A-4D86-A6D1-CC185EDADE4B}" type="datetimeFigureOut">
              <a:rPr lang="en-US" smtClean="0"/>
              <a:t>12/18/2022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CC0F8A-B7E0-42EF-946C-FBD394DE9A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6F13EC-D8C6-4FE2-A634-543173EAC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7461D-581E-45EC-A153-8BBCD4ED15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2732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0536F38-9857-431C-8CC6-851197C2B6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405D686-E24B-40DF-8F1C-5CB93A37AA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179AB5-0785-4A50-A1B8-7820B74D58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6C38A-8F9A-4D86-A6D1-CC185EDADE4B}" type="datetimeFigureOut">
              <a:rPr lang="en-US" smtClean="0"/>
              <a:t>12/18/2022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A11E85-E536-406E-9FCD-48C44E62D1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B8D0F7-99B5-4E04-8CD8-7BF84A7EA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7461D-581E-45EC-A153-8BBCD4ED15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6845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A28B2A9-89D6-4CF3-BBAF-1CA0E88E14C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9E96A302-1F38-4275-8241-37FF3CB49A0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0501" y="2107184"/>
            <a:ext cx="1779551" cy="1442920"/>
          </a:xfrm>
          <a:prstGeom prst="rect">
            <a:avLst/>
          </a:prstGeom>
        </p:spPr>
      </p:pic>
      <p:sp>
        <p:nvSpPr>
          <p:cNvPr id="11" name="Rectangle 4"/>
          <p:cNvSpPr>
            <a:spLocks noGrp="1" noChangeArrowheads="1"/>
          </p:cNvSpPr>
          <p:nvPr userDrawn="1">
            <p:ph type="subTitle" idx="1"/>
          </p:nvPr>
        </p:nvSpPr>
        <p:spPr>
          <a:xfrm>
            <a:off x="762000" y="5527041"/>
            <a:ext cx="6461760" cy="318036"/>
          </a:xfrm>
        </p:spPr>
        <p:txBody>
          <a:bodyPr wrap="square" anchor="t">
            <a:noAutofit/>
          </a:bodyPr>
          <a:lstStyle>
            <a:lvl1pPr marL="0" indent="0" algn="l">
              <a:lnSpc>
                <a:spcPct val="90000"/>
              </a:lnSpc>
              <a:spcBef>
                <a:spcPts val="667"/>
              </a:spcBef>
              <a:spcAft>
                <a:spcPts val="333"/>
              </a:spcAft>
              <a:buFontTx/>
              <a:buNone/>
              <a:defRPr sz="1600" b="0">
                <a:solidFill>
                  <a:schemeClr val="tx2"/>
                </a:solidFill>
                <a:latin typeface="Trebuchet MS" pitchFamily="34" charset="0"/>
              </a:defRPr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305" name="Title 304"/>
          <p:cNvSpPr>
            <a:spLocks noGrp="1"/>
          </p:cNvSpPr>
          <p:nvPr userDrawn="1">
            <p:ph type="title" hasCustomPrompt="1"/>
          </p:nvPr>
        </p:nvSpPr>
        <p:spPr>
          <a:xfrm>
            <a:off x="762000" y="4470402"/>
            <a:ext cx="6461760" cy="1092061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4000" b="1" cap="all" baseline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57541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lose up of a spider&#10;&#10;Description automatically generated">
            <a:extLst>
              <a:ext uri="{FF2B5EF4-FFF2-40B4-BE49-F238E27FC236}">
                <a16:creationId xmlns:a16="http://schemas.microsoft.com/office/drawing/2014/main" id="{312387AB-4080-4B69-BFCF-F134EF12C7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B8805453-93BD-4B24-A658-29DCC011299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04323" y="4929405"/>
            <a:ext cx="1779551" cy="1442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251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720" y="579122"/>
            <a:ext cx="11084560" cy="656591"/>
          </a:xfrm>
        </p:spPr>
        <p:txBody>
          <a:bodyPr/>
          <a:lstStyle>
            <a:lvl1pPr algn="ctr">
              <a:defRPr sz="32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4167" y="2336707"/>
            <a:ext cx="11054080" cy="4132139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1600">
                <a:solidFill>
                  <a:schemeClr val="accent4"/>
                </a:solidFill>
              </a:defRPr>
            </a:lvl1pPr>
            <a:lvl2pPr marL="634971" indent="0">
              <a:buClr>
                <a:schemeClr val="bg2"/>
              </a:buClr>
              <a:buSzPct val="100000"/>
              <a:buFontTx/>
              <a:buNone/>
              <a:defRPr sz="1333">
                <a:solidFill>
                  <a:schemeClr val="accent4"/>
                </a:solidFill>
              </a:defRPr>
            </a:lvl2pPr>
            <a:lvl3pPr marL="1209974" indent="0">
              <a:buClr>
                <a:schemeClr val="bg2"/>
              </a:buClr>
              <a:buSzPct val="100000"/>
              <a:buFontTx/>
              <a:buNone/>
              <a:defRPr sz="1223">
                <a:solidFill>
                  <a:schemeClr val="accent4"/>
                </a:solidFill>
              </a:defRPr>
            </a:lvl3pPr>
            <a:lvl4pPr marL="1971940" indent="-253990"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</a:defRPr>
            </a:lvl4pPr>
            <a:lvl5pPr marL="2352921" indent="-253990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53720" y="1209041"/>
            <a:ext cx="11084560" cy="583848"/>
          </a:xfrm>
        </p:spPr>
        <p:txBody>
          <a:bodyPr/>
          <a:lstStyle>
            <a:lvl1pPr marL="0" indent="0" algn="ctr">
              <a:buFontTx/>
              <a:buNone/>
              <a:defRPr sz="20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634971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209974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717950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2098934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45434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_ICON_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720" y="579122"/>
            <a:ext cx="11084560" cy="656591"/>
          </a:xfrm>
        </p:spPr>
        <p:txBody>
          <a:bodyPr/>
          <a:lstStyle>
            <a:lvl1pPr algn="ctr">
              <a:defRPr sz="32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4167" y="2336707"/>
            <a:ext cx="11054080" cy="4132139"/>
          </a:xfrm>
        </p:spPr>
        <p:txBody>
          <a:bodyPr/>
          <a:lstStyle>
            <a:lvl1pPr marL="255752" indent="-255752">
              <a:buClr>
                <a:schemeClr val="bg2"/>
              </a:buClr>
              <a:buSzPct val="75000"/>
              <a:buFontTx/>
              <a:buBlip>
                <a:blip r:embed="rId2"/>
              </a:buBlip>
              <a:defRPr sz="1600">
                <a:solidFill>
                  <a:schemeClr val="accent4"/>
                </a:solidFill>
              </a:defRPr>
            </a:lvl1pPr>
            <a:lvl2pPr marL="888960" indent="-253990">
              <a:buClr>
                <a:schemeClr val="bg2"/>
              </a:buClr>
              <a:buSzPct val="75000"/>
              <a:buFontTx/>
              <a:buBlip>
                <a:blip r:embed="rId2"/>
              </a:buBlip>
              <a:defRPr sz="1333">
                <a:solidFill>
                  <a:schemeClr val="accent4"/>
                </a:solidFill>
              </a:defRPr>
            </a:lvl2pPr>
            <a:lvl3pPr marL="1398701" indent="-188729">
              <a:buClr>
                <a:schemeClr val="bg2"/>
              </a:buClr>
              <a:buSzPct val="75000"/>
              <a:buFontTx/>
              <a:buBlip>
                <a:blip r:embed="rId2"/>
              </a:buBlip>
              <a:defRPr sz="1200">
                <a:solidFill>
                  <a:schemeClr val="accent4"/>
                </a:solidFill>
              </a:defRPr>
            </a:lvl3pPr>
            <a:lvl4pPr marL="1971940" indent="-253990">
              <a:buClr>
                <a:schemeClr val="bg2"/>
              </a:buClr>
              <a:buSzPct val="75000"/>
              <a:buFontTx/>
              <a:buBlip>
                <a:blip r:embed="rId2"/>
              </a:buBlip>
              <a:defRPr sz="1067">
                <a:solidFill>
                  <a:schemeClr val="accent4"/>
                </a:solidFill>
                <a:latin typeface="Trebuchet MS" panose="020B0603020202020204" pitchFamily="34" charset="0"/>
              </a:defRPr>
            </a:lvl4pPr>
            <a:lvl5pPr marL="2352921" indent="-253990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53720" y="1209041"/>
            <a:ext cx="11084560" cy="583848"/>
          </a:xfrm>
        </p:spPr>
        <p:txBody>
          <a:bodyPr/>
          <a:lstStyle>
            <a:lvl1pPr marL="0" indent="0" algn="ctr">
              <a:buFontTx/>
              <a:buNone/>
              <a:defRPr sz="20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634971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209974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717950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2098934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86566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_BULLET_ICON_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53720" y="579122"/>
            <a:ext cx="11084560" cy="656591"/>
          </a:xfrm>
        </p:spPr>
        <p:txBody>
          <a:bodyPr/>
          <a:lstStyle>
            <a:lvl1pPr algn="ctr">
              <a:defRPr sz="3200" cap="none" baseline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4167" y="2336707"/>
            <a:ext cx="11054080" cy="4132139"/>
          </a:xfrm>
        </p:spPr>
        <p:txBody>
          <a:bodyPr/>
          <a:lstStyle>
            <a:lvl1pPr marL="255752" indent="-255752">
              <a:buClr>
                <a:schemeClr val="bg2"/>
              </a:buClr>
              <a:buSzPct val="75000"/>
              <a:buFontTx/>
              <a:buBlip>
                <a:blip r:embed="rId2"/>
              </a:buBlip>
              <a:defRPr sz="1600">
                <a:solidFill>
                  <a:schemeClr val="accent4"/>
                </a:solidFill>
              </a:defRPr>
            </a:lvl1pPr>
            <a:lvl2pPr marL="888960" indent="-253990">
              <a:buClr>
                <a:schemeClr val="bg2"/>
              </a:buClr>
              <a:buSzPct val="75000"/>
              <a:buFontTx/>
              <a:buBlip>
                <a:blip r:embed="rId2"/>
              </a:buBlip>
              <a:defRPr sz="1333">
                <a:solidFill>
                  <a:schemeClr val="accent4"/>
                </a:solidFill>
              </a:defRPr>
            </a:lvl2pPr>
            <a:lvl3pPr marL="1398701" indent="-188729">
              <a:buClr>
                <a:schemeClr val="bg2"/>
              </a:buClr>
              <a:buSzPct val="75000"/>
              <a:buFontTx/>
              <a:buBlip>
                <a:blip r:embed="rId2"/>
              </a:buBlip>
              <a:defRPr sz="1200">
                <a:solidFill>
                  <a:schemeClr val="accent4"/>
                </a:solidFill>
              </a:defRPr>
            </a:lvl3pPr>
            <a:lvl4pPr marL="1971940" indent="-253990">
              <a:buClr>
                <a:schemeClr val="bg2"/>
              </a:buClr>
              <a:buSzPct val="75000"/>
              <a:buFontTx/>
              <a:buBlip>
                <a:blip r:embed="rId2"/>
              </a:buBlip>
              <a:defRPr sz="1067">
                <a:solidFill>
                  <a:schemeClr val="accent4"/>
                </a:solidFill>
                <a:latin typeface="Trebuchet MS" panose="020B0603020202020204" pitchFamily="34" charset="0"/>
              </a:defRPr>
            </a:lvl4pPr>
            <a:lvl5pPr marL="2352921" indent="-253990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53720" y="1209041"/>
            <a:ext cx="11084560" cy="583848"/>
          </a:xfrm>
        </p:spPr>
        <p:txBody>
          <a:bodyPr/>
          <a:lstStyle>
            <a:lvl1pPr marL="0" indent="0" algn="ctr">
              <a:buFontTx/>
              <a:buNone/>
              <a:defRPr sz="2000" b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  <a:lvl2pPr marL="634971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209974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717950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2098934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25276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720" y="579122"/>
            <a:ext cx="11084560" cy="656591"/>
          </a:xfrm>
        </p:spPr>
        <p:txBody>
          <a:bodyPr/>
          <a:lstStyle>
            <a:lvl1pPr algn="ctr"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4167" y="2336707"/>
            <a:ext cx="11054080" cy="4132139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1600">
                <a:solidFill>
                  <a:schemeClr val="accent4"/>
                </a:solidFill>
              </a:defRPr>
            </a:lvl1pPr>
            <a:lvl2pPr marL="634971" indent="0">
              <a:buClr>
                <a:schemeClr val="bg2"/>
              </a:buClr>
              <a:buSzPct val="100000"/>
              <a:buFontTx/>
              <a:buNone/>
              <a:defRPr sz="1333">
                <a:solidFill>
                  <a:schemeClr val="accent4"/>
                </a:solidFill>
              </a:defRPr>
            </a:lvl2pPr>
            <a:lvl3pPr marL="1209974" indent="0">
              <a:buClr>
                <a:schemeClr val="bg2"/>
              </a:buClr>
              <a:buSzPct val="100000"/>
              <a:buFontTx/>
              <a:buNone/>
              <a:defRPr sz="1200">
                <a:solidFill>
                  <a:schemeClr val="accent4"/>
                </a:solidFill>
              </a:defRPr>
            </a:lvl3pPr>
            <a:lvl4pPr marL="1971940" indent="-253990"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</a:defRPr>
            </a:lvl4pPr>
            <a:lvl5pPr marL="2352921" indent="-253990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53720" y="1209041"/>
            <a:ext cx="11084560" cy="583848"/>
          </a:xfrm>
        </p:spPr>
        <p:txBody>
          <a:bodyPr/>
          <a:lstStyle>
            <a:lvl1pPr marL="0" indent="0" algn="ctr">
              <a:buFontTx/>
              <a:buNone/>
              <a:defRPr sz="20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634971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209974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717950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2098934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186983" y="6408845"/>
            <a:ext cx="3069851" cy="275713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b"/>
          <a:lstStyle/>
          <a:p>
            <a:pPr marL="0" marR="0" lvl="0" indent="0" algn="l" defTabSz="507977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b="1" i="0" kern="0">
                <a:solidFill>
                  <a:schemeClr val="bg1"/>
                </a:solidFill>
                <a:latin typeface="Trebuchet MS"/>
              </a:rPr>
              <a:t>NVIDIA CONFIDENTIAL. DO NOT DISTRIBUTE.</a:t>
            </a:r>
          </a:p>
        </p:txBody>
      </p:sp>
    </p:spTree>
    <p:extLst>
      <p:ext uri="{BB962C8B-B14F-4D97-AF65-F5344CB8AC3E}">
        <p14:creationId xmlns:p14="http://schemas.microsoft.com/office/powerpoint/2010/main" val="2487158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Content - NO LOGO &amp; PAGE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720" y="579122"/>
            <a:ext cx="11084560" cy="656591"/>
          </a:xfrm>
        </p:spPr>
        <p:txBody>
          <a:bodyPr/>
          <a:lstStyle>
            <a:lvl1pPr algn="ctr"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8960" y="2336707"/>
            <a:ext cx="11054080" cy="4104176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1600">
                <a:solidFill>
                  <a:schemeClr val="accent4"/>
                </a:solidFill>
              </a:defRPr>
            </a:lvl1pPr>
            <a:lvl2pPr marL="634971" indent="0">
              <a:buClr>
                <a:schemeClr val="bg2"/>
              </a:buClr>
              <a:buSzPct val="100000"/>
              <a:buFontTx/>
              <a:buNone/>
              <a:defRPr sz="1333">
                <a:solidFill>
                  <a:schemeClr val="accent4"/>
                </a:solidFill>
              </a:defRPr>
            </a:lvl2pPr>
            <a:lvl3pPr marL="1209974" indent="0">
              <a:buClr>
                <a:schemeClr val="bg2"/>
              </a:buClr>
              <a:buSzPct val="100000"/>
              <a:buFontTx/>
              <a:buNone/>
              <a:defRPr sz="1200">
                <a:solidFill>
                  <a:schemeClr val="accent4"/>
                </a:solidFill>
              </a:defRPr>
            </a:lvl3pPr>
            <a:lvl4pPr marL="1971940" indent="-253990"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</a:defRPr>
            </a:lvl4pPr>
            <a:lvl5pPr marL="2352921" indent="-253990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53720" y="1209041"/>
            <a:ext cx="11084560" cy="583848"/>
          </a:xfrm>
        </p:spPr>
        <p:txBody>
          <a:bodyPr/>
          <a:lstStyle>
            <a:lvl1pPr marL="0" indent="0" algn="ctr">
              <a:buFontTx/>
              <a:buNone/>
              <a:defRPr sz="20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634971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209974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717950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2098934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18D8CF8-E6F1-4C71-A0F0-EB56510727F2}"/>
              </a:ext>
            </a:extLst>
          </p:cNvPr>
          <p:cNvSpPr/>
          <p:nvPr userDrawn="1"/>
        </p:nvSpPr>
        <p:spPr>
          <a:xfrm>
            <a:off x="10964550" y="6477645"/>
            <a:ext cx="1227452" cy="38035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56"/>
          </a:p>
        </p:txBody>
      </p:sp>
    </p:spTree>
    <p:extLst>
      <p:ext uri="{BB962C8B-B14F-4D97-AF65-F5344CB8AC3E}">
        <p14:creationId xmlns:p14="http://schemas.microsoft.com/office/powerpoint/2010/main" val="1108526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Photo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6926" y="1998435"/>
            <a:ext cx="4671557" cy="687368"/>
          </a:xfrm>
        </p:spPr>
        <p:txBody>
          <a:bodyPr/>
          <a:lstStyle>
            <a:lvl1pPr algn="l"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6925" y="3412867"/>
            <a:ext cx="4658712" cy="2796765"/>
          </a:xfrm>
        </p:spPr>
        <p:txBody>
          <a:bodyPr/>
          <a:lstStyle>
            <a:lvl1pPr marL="0" indent="0">
              <a:spcBef>
                <a:spcPts val="556"/>
              </a:spcBef>
              <a:spcAft>
                <a:spcPts val="556"/>
              </a:spcAft>
              <a:buClr>
                <a:schemeClr val="bg2"/>
              </a:buClr>
              <a:buSzPct val="100000"/>
              <a:buFontTx/>
              <a:buNone/>
              <a:defRPr sz="1333">
                <a:solidFill>
                  <a:schemeClr val="accent4"/>
                </a:solidFill>
              </a:defRPr>
            </a:lvl1pPr>
            <a:lvl2pPr marL="634971" indent="0">
              <a:spcBef>
                <a:spcPts val="556"/>
              </a:spcBef>
              <a:spcAft>
                <a:spcPts val="556"/>
              </a:spcAft>
              <a:buClr>
                <a:schemeClr val="bg2"/>
              </a:buClr>
              <a:buSzPct val="100000"/>
              <a:buFontTx/>
              <a:buNone/>
              <a:defRPr sz="1200">
                <a:solidFill>
                  <a:schemeClr val="accent4"/>
                </a:solidFill>
              </a:defRPr>
            </a:lvl2pPr>
            <a:lvl3pPr marL="1209974" indent="0">
              <a:spcBef>
                <a:spcPts val="556"/>
              </a:spcBef>
              <a:spcAft>
                <a:spcPts val="556"/>
              </a:spcAft>
              <a:buClr>
                <a:schemeClr val="bg2"/>
              </a:buClr>
              <a:buSzPct val="100000"/>
              <a:buFontTx/>
              <a:buNone/>
              <a:defRPr sz="1067">
                <a:solidFill>
                  <a:schemeClr val="accent4"/>
                </a:solidFill>
              </a:defRPr>
            </a:lvl3pPr>
            <a:lvl4pPr marL="1971940" indent="-253990"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</a:defRPr>
            </a:lvl4pPr>
            <a:lvl5pPr marL="2352921" indent="-253990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76926" y="2609332"/>
            <a:ext cx="4671557" cy="583848"/>
          </a:xfrm>
        </p:spPr>
        <p:txBody>
          <a:bodyPr/>
          <a:lstStyle>
            <a:lvl1pPr marL="0" indent="0" algn="l">
              <a:buFontTx/>
              <a:buNone/>
              <a:defRPr sz="20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634971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209974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717950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2098934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208F0BB-1BE0-4D37-802F-86688BB7AF78}"/>
              </a:ext>
            </a:extLst>
          </p:cNvPr>
          <p:cNvSpPr/>
          <p:nvPr userDrawn="1"/>
        </p:nvSpPr>
        <p:spPr>
          <a:xfrm>
            <a:off x="10706680" y="6333241"/>
            <a:ext cx="1485320" cy="52476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56"/>
          </a:p>
        </p:txBody>
      </p:sp>
    </p:spTree>
    <p:extLst>
      <p:ext uri="{BB962C8B-B14F-4D97-AF65-F5344CB8AC3E}">
        <p14:creationId xmlns:p14="http://schemas.microsoft.com/office/powerpoint/2010/main" val="743327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E4113F-AAD4-416B-AB60-454BB0263E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676DD9-047D-450B-A5CB-C867290DC8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9187FE-E600-49FD-9A22-363A0B0873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6C38A-8F9A-4D86-A6D1-CC185EDADE4B}" type="datetimeFigureOut">
              <a:rPr lang="en-US" smtClean="0"/>
              <a:t>12/18/2022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5D275E-EDDE-49A7-BFDA-B1320BA02A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980148-97A6-4A2B-BE67-56261D841C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7461D-581E-45EC-A153-8BBCD4ED15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221686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_Content with Photo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6926" y="1998435"/>
            <a:ext cx="4671557" cy="687368"/>
          </a:xfrm>
        </p:spPr>
        <p:txBody>
          <a:bodyPr/>
          <a:lstStyle>
            <a:lvl1pPr algn="l">
              <a:defRPr sz="3200" cap="none" baseline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6925" y="3412867"/>
            <a:ext cx="4658712" cy="2796765"/>
          </a:xfrm>
        </p:spPr>
        <p:txBody>
          <a:bodyPr/>
          <a:lstStyle>
            <a:lvl1pPr marL="0" indent="0">
              <a:spcBef>
                <a:spcPts val="556"/>
              </a:spcBef>
              <a:spcAft>
                <a:spcPts val="556"/>
              </a:spcAft>
              <a:buClr>
                <a:schemeClr val="bg2"/>
              </a:buClr>
              <a:buSzPct val="100000"/>
              <a:buFontTx/>
              <a:buNone/>
              <a:defRPr sz="1333">
                <a:solidFill>
                  <a:schemeClr val="accent4"/>
                </a:solidFill>
              </a:defRPr>
            </a:lvl1pPr>
            <a:lvl2pPr marL="634971" indent="0">
              <a:spcBef>
                <a:spcPts val="556"/>
              </a:spcBef>
              <a:spcAft>
                <a:spcPts val="556"/>
              </a:spcAft>
              <a:buClr>
                <a:schemeClr val="bg2"/>
              </a:buClr>
              <a:buSzPct val="100000"/>
              <a:buFontTx/>
              <a:buNone/>
              <a:defRPr sz="1200">
                <a:solidFill>
                  <a:schemeClr val="accent4"/>
                </a:solidFill>
              </a:defRPr>
            </a:lvl2pPr>
            <a:lvl3pPr marL="1209974" indent="0">
              <a:spcBef>
                <a:spcPts val="556"/>
              </a:spcBef>
              <a:spcAft>
                <a:spcPts val="556"/>
              </a:spcAft>
              <a:buClr>
                <a:schemeClr val="bg2"/>
              </a:buClr>
              <a:buSzPct val="100000"/>
              <a:buFontTx/>
              <a:buNone/>
              <a:defRPr sz="1067">
                <a:solidFill>
                  <a:schemeClr val="accent4"/>
                </a:solidFill>
              </a:defRPr>
            </a:lvl3pPr>
            <a:lvl4pPr marL="1971940" indent="-253990"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</a:defRPr>
            </a:lvl4pPr>
            <a:lvl5pPr marL="2352921" indent="-253990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76926" y="2609332"/>
            <a:ext cx="4671557" cy="583848"/>
          </a:xfrm>
        </p:spPr>
        <p:txBody>
          <a:bodyPr/>
          <a:lstStyle>
            <a:lvl1pPr marL="0" indent="0" algn="l">
              <a:buFontTx/>
              <a:buNone/>
              <a:defRPr sz="2000" b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  <a:lvl2pPr marL="634971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209974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717950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2098934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208F0BB-1BE0-4D37-802F-86688BB7AF78}"/>
              </a:ext>
            </a:extLst>
          </p:cNvPr>
          <p:cNvSpPr/>
          <p:nvPr userDrawn="1"/>
        </p:nvSpPr>
        <p:spPr>
          <a:xfrm>
            <a:off x="10706680" y="6333241"/>
            <a:ext cx="1485320" cy="52476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56"/>
          </a:p>
        </p:txBody>
      </p:sp>
    </p:spTree>
    <p:extLst>
      <p:ext uri="{BB962C8B-B14F-4D97-AF65-F5344CB8AC3E}">
        <p14:creationId xmlns:p14="http://schemas.microsoft.com/office/powerpoint/2010/main" val="3396188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ernat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7200" y="1998435"/>
            <a:ext cx="6045200" cy="687368"/>
          </a:xfrm>
        </p:spPr>
        <p:txBody>
          <a:bodyPr/>
          <a:lstStyle>
            <a:lvl1pPr algn="l"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37200" y="3241042"/>
            <a:ext cx="6035040" cy="2796765"/>
          </a:xfrm>
        </p:spPr>
        <p:txBody>
          <a:bodyPr/>
          <a:lstStyle>
            <a:lvl1pPr marL="0" indent="0">
              <a:spcBef>
                <a:spcPts val="556"/>
              </a:spcBef>
              <a:spcAft>
                <a:spcPts val="556"/>
              </a:spcAft>
              <a:buClr>
                <a:schemeClr val="bg2"/>
              </a:buClr>
              <a:buSzPct val="100000"/>
              <a:buFontTx/>
              <a:buNone/>
              <a:defRPr sz="1333">
                <a:solidFill>
                  <a:schemeClr val="accent4"/>
                </a:solidFill>
              </a:defRPr>
            </a:lvl1pPr>
            <a:lvl2pPr marL="634971" indent="0">
              <a:spcBef>
                <a:spcPts val="556"/>
              </a:spcBef>
              <a:spcAft>
                <a:spcPts val="556"/>
              </a:spcAft>
              <a:buClr>
                <a:schemeClr val="bg2"/>
              </a:buClr>
              <a:buSzPct val="100000"/>
              <a:buFontTx/>
              <a:buNone/>
              <a:defRPr sz="1200">
                <a:solidFill>
                  <a:schemeClr val="accent4"/>
                </a:solidFill>
              </a:defRPr>
            </a:lvl2pPr>
            <a:lvl3pPr marL="1209974" indent="0">
              <a:spcBef>
                <a:spcPts val="556"/>
              </a:spcBef>
              <a:spcAft>
                <a:spcPts val="556"/>
              </a:spcAft>
              <a:buClr>
                <a:schemeClr val="bg2"/>
              </a:buClr>
              <a:buSzPct val="100000"/>
              <a:buFontTx/>
              <a:buNone/>
              <a:defRPr sz="1067">
                <a:solidFill>
                  <a:schemeClr val="accent4"/>
                </a:solidFill>
              </a:defRPr>
            </a:lvl3pPr>
            <a:lvl4pPr marL="1971940" indent="-253990"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</a:defRPr>
            </a:lvl4pPr>
            <a:lvl5pPr marL="2352921" indent="-253990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537200" y="2631441"/>
            <a:ext cx="6045200" cy="583848"/>
          </a:xfrm>
        </p:spPr>
        <p:txBody>
          <a:bodyPr/>
          <a:lstStyle>
            <a:lvl1pPr marL="0" indent="0" algn="l">
              <a:buFontTx/>
              <a:buNone/>
              <a:defRPr sz="20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634971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209974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717950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2098934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208F0BB-1BE0-4D37-802F-86688BB7AF78}"/>
              </a:ext>
            </a:extLst>
          </p:cNvPr>
          <p:cNvSpPr/>
          <p:nvPr userDrawn="1"/>
        </p:nvSpPr>
        <p:spPr>
          <a:xfrm>
            <a:off x="10706680" y="6333241"/>
            <a:ext cx="1485320" cy="52476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56"/>
          </a:p>
        </p:txBody>
      </p:sp>
    </p:spTree>
    <p:extLst>
      <p:ext uri="{BB962C8B-B14F-4D97-AF65-F5344CB8AC3E}">
        <p14:creationId xmlns:p14="http://schemas.microsoft.com/office/powerpoint/2010/main" val="865642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6302B7CA-37AE-4D42-BAAD-C239CA228AB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525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CC9D3D8-33FC-4EE7-AE65-7535FEAB06A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56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720" y="579122"/>
            <a:ext cx="11084560" cy="656591"/>
          </a:xfrm>
        </p:spPr>
        <p:txBody>
          <a:bodyPr/>
          <a:lstStyle>
            <a:lvl1pPr algn="ctr"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56941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/ 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F3AE616-A526-467A-9354-356237D56F8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7040" y="4693922"/>
            <a:ext cx="5974080" cy="1526599"/>
          </a:xfrm>
        </p:spPr>
        <p:txBody>
          <a:bodyPr anchor="b"/>
          <a:lstStyle>
            <a:lvl1pPr algn="ctr">
              <a:defRPr sz="3867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62054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barg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5E518B9-8953-4D61-86EB-BF726D7CE198}"/>
              </a:ext>
            </a:extLst>
          </p:cNvPr>
          <p:cNvGrpSpPr/>
          <p:nvPr userDrawn="1"/>
        </p:nvGrpSpPr>
        <p:grpSpPr>
          <a:xfrm>
            <a:off x="-1474785" y="-449851"/>
            <a:ext cx="15140744" cy="7759251"/>
            <a:chOff x="-1327308" y="-404866"/>
            <a:chExt cx="13626669" cy="6983326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486AA18-85AA-4ECF-BC7C-6CDDDFA8AED1}"/>
                </a:ext>
              </a:extLst>
            </p:cNvPr>
            <p:cNvSpPr/>
            <p:nvPr userDrawn="1"/>
          </p:nvSpPr>
          <p:spPr>
            <a:xfrm>
              <a:off x="0" y="0"/>
              <a:ext cx="10972800" cy="6172200"/>
            </a:xfrm>
            <a:prstGeom prst="rect">
              <a:avLst/>
            </a:prstGeom>
            <a:solidFill>
              <a:srgbClr val="9A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56"/>
            </a:p>
          </p:txBody>
        </p:sp>
        <p:sp>
          <p:nvSpPr>
            <p:cNvPr id="10" name="Freeform 16">
              <a:extLst>
                <a:ext uri="{FF2B5EF4-FFF2-40B4-BE49-F238E27FC236}">
                  <a16:creationId xmlns:a16="http://schemas.microsoft.com/office/drawing/2014/main" id="{779DBA0E-78FD-499D-B7C5-9610ED16A58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62695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556"/>
            </a:p>
          </p:txBody>
        </p:sp>
        <p:sp>
          <p:nvSpPr>
            <p:cNvPr id="11" name="Freeform 16">
              <a:extLst>
                <a:ext uri="{FF2B5EF4-FFF2-40B4-BE49-F238E27FC236}">
                  <a16:creationId xmlns:a16="http://schemas.microsoft.com/office/drawing/2014/main" id="{4856087B-5738-47BA-B257-0AE16578FE0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16601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556"/>
            </a:p>
          </p:txBody>
        </p:sp>
        <p:sp>
          <p:nvSpPr>
            <p:cNvPr id="12" name="Freeform 16">
              <a:extLst>
                <a:ext uri="{FF2B5EF4-FFF2-40B4-BE49-F238E27FC236}">
                  <a16:creationId xmlns:a16="http://schemas.microsoft.com/office/drawing/2014/main" id="{30EA3BC0-CA75-4A9F-844C-9DF7651395F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70507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556"/>
            </a:p>
          </p:txBody>
        </p:sp>
        <p:sp>
          <p:nvSpPr>
            <p:cNvPr id="13" name="Freeform 16">
              <a:extLst>
                <a:ext uri="{FF2B5EF4-FFF2-40B4-BE49-F238E27FC236}">
                  <a16:creationId xmlns:a16="http://schemas.microsoft.com/office/drawing/2014/main" id="{09D9D0DC-416F-4D02-AE51-DC94179FE30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24413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556"/>
            </a:p>
          </p:txBody>
        </p:sp>
        <p:sp>
          <p:nvSpPr>
            <p:cNvPr id="14" name="Freeform 16">
              <a:extLst>
                <a:ext uri="{FF2B5EF4-FFF2-40B4-BE49-F238E27FC236}">
                  <a16:creationId xmlns:a16="http://schemas.microsoft.com/office/drawing/2014/main" id="{B3F11494-DD54-4DA3-999D-60884617ABD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78319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556"/>
            </a:p>
          </p:txBody>
        </p:sp>
        <p:sp>
          <p:nvSpPr>
            <p:cNvPr id="15" name="Freeform 16">
              <a:extLst>
                <a:ext uri="{FF2B5EF4-FFF2-40B4-BE49-F238E27FC236}">
                  <a16:creationId xmlns:a16="http://schemas.microsoft.com/office/drawing/2014/main" id="{B8DA5A4A-C129-4A6A-8590-D776A55A56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32225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556"/>
            </a:p>
          </p:txBody>
        </p:sp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AA72853C-EBAC-4426-B8F7-4D7FF7CE761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86131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556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0AA148D7-A843-4289-9E59-D4B56EBE964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40037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556"/>
            </a:p>
          </p:txBody>
        </p:sp>
        <p:sp>
          <p:nvSpPr>
            <p:cNvPr id="18" name="Freeform 16">
              <a:extLst>
                <a:ext uri="{FF2B5EF4-FFF2-40B4-BE49-F238E27FC236}">
                  <a16:creationId xmlns:a16="http://schemas.microsoft.com/office/drawing/2014/main" id="{3DFDAB2E-4FBE-4EA1-9068-98D2A1969CA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093943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556"/>
            </a:p>
          </p:txBody>
        </p:sp>
        <p:sp>
          <p:nvSpPr>
            <p:cNvPr id="19" name="Freeform 16">
              <a:extLst>
                <a:ext uri="{FF2B5EF4-FFF2-40B4-BE49-F238E27FC236}">
                  <a16:creationId xmlns:a16="http://schemas.microsoft.com/office/drawing/2014/main" id="{1CB7337C-1F1B-4024-8C1B-11452904101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47849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556"/>
            </a:p>
          </p:txBody>
        </p:sp>
        <p:sp>
          <p:nvSpPr>
            <p:cNvPr id="20" name="Freeform 16">
              <a:extLst>
                <a:ext uri="{FF2B5EF4-FFF2-40B4-BE49-F238E27FC236}">
                  <a16:creationId xmlns:a16="http://schemas.microsoft.com/office/drawing/2014/main" id="{3AC71E65-025E-4CD8-9C62-5C672876AB2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801755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556"/>
            </a:p>
          </p:txBody>
        </p:sp>
        <p:sp>
          <p:nvSpPr>
            <p:cNvPr id="21" name="Freeform 16">
              <a:extLst>
                <a:ext uri="{FF2B5EF4-FFF2-40B4-BE49-F238E27FC236}">
                  <a16:creationId xmlns:a16="http://schemas.microsoft.com/office/drawing/2014/main" id="{CC69994B-2A96-4E6B-90E0-7C6012E4388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55661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556"/>
            </a:p>
          </p:txBody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95DA46AF-2C01-438F-ABE1-131B508F707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509567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556"/>
            </a:p>
          </p:txBody>
        </p:sp>
        <p:sp>
          <p:nvSpPr>
            <p:cNvPr id="23" name="Freeform 16">
              <a:extLst>
                <a:ext uri="{FF2B5EF4-FFF2-40B4-BE49-F238E27FC236}">
                  <a16:creationId xmlns:a16="http://schemas.microsoft.com/office/drawing/2014/main" id="{AD1F7F7D-46C6-41FC-9A05-60CDDDABC9B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863473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556"/>
            </a:p>
          </p:txBody>
        </p:sp>
        <p:sp>
          <p:nvSpPr>
            <p:cNvPr id="24" name="Freeform 16">
              <a:extLst>
                <a:ext uri="{FF2B5EF4-FFF2-40B4-BE49-F238E27FC236}">
                  <a16:creationId xmlns:a16="http://schemas.microsoft.com/office/drawing/2014/main" id="{E6044945-DD35-4A1F-B666-67B79DB3B9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217379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556"/>
            </a:p>
          </p:txBody>
        </p:sp>
        <p:sp>
          <p:nvSpPr>
            <p:cNvPr id="25" name="Freeform 16">
              <a:extLst>
                <a:ext uri="{FF2B5EF4-FFF2-40B4-BE49-F238E27FC236}">
                  <a16:creationId xmlns:a16="http://schemas.microsoft.com/office/drawing/2014/main" id="{B6707B12-7E15-44BA-A75C-D231A0BD9DD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571285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556"/>
            </a:p>
          </p:txBody>
        </p:sp>
        <p:sp>
          <p:nvSpPr>
            <p:cNvPr id="26" name="Freeform 16">
              <a:extLst>
                <a:ext uri="{FF2B5EF4-FFF2-40B4-BE49-F238E27FC236}">
                  <a16:creationId xmlns:a16="http://schemas.microsoft.com/office/drawing/2014/main" id="{C9CA6F74-E612-4E07-826D-3714EA654BE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25191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556"/>
            </a:p>
          </p:txBody>
        </p:sp>
        <p:sp>
          <p:nvSpPr>
            <p:cNvPr id="27" name="Freeform 16">
              <a:extLst>
                <a:ext uri="{FF2B5EF4-FFF2-40B4-BE49-F238E27FC236}">
                  <a16:creationId xmlns:a16="http://schemas.microsoft.com/office/drawing/2014/main" id="{9C232950-AF88-4D8C-98A2-58E2906C02B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279097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556"/>
            </a:p>
          </p:txBody>
        </p:sp>
        <p:sp>
          <p:nvSpPr>
            <p:cNvPr id="28" name="Freeform 16">
              <a:extLst>
                <a:ext uri="{FF2B5EF4-FFF2-40B4-BE49-F238E27FC236}">
                  <a16:creationId xmlns:a16="http://schemas.microsoft.com/office/drawing/2014/main" id="{577A18B0-195A-44F8-8045-DEE9F4805C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633003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556"/>
            </a:p>
          </p:txBody>
        </p:sp>
        <p:sp>
          <p:nvSpPr>
            <p:cNvPr id="29" name="Freeform 16">
              <a:extLst>
                <a:ext uri="{FF2B5EF4-FFF2-40B4-BE49-F238E27FC236}">
                  <a16:creationId xmlns:a16="http://schemas.microsoft.com/office/drawing/2014/main" id="{C57DA582-5E40-4087-915C-A8AFB763CE7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986909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556"/>
            </a:p>
          </p:txBody>
        </p:sp>
        <p:sp>
          <p:nvSpPr>
            <p:cNvPr id="30" name="Freeform 16">
              <a:extLst>
                <a:ext uri="{FF2B5EF4-FFF2-40B4-BE49-F238E27FC236}">
                  <a16:creationId xmlns:a16="http://schemas.microsoft.com/office/drawing/2014/main" id="{6B9446B2-AA95-41F1-8CE9-9C293FF2FFB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340815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556"/>
            </a:p>
          </p:txBody>
        </p:sp>
        <p:sp>
          <p:nvSpPr>
            <p:cNvPr id="31" name="Freeform 16">
              <a:extLst>
                <a:ext uri="{FF2B5EF4-FFF2-40B4-BE49-F238E27FC236}">
                  <a16:creationId xmlns:a16="http://schemas.microsoft.com/office/drawing/2014/main" id="{09C2F6DB-63BE-4BEF-BD50-8E85A06AF34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94721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556"/>
            </a:p>
          </p:txBody>
        </p:sp>
        <p:sp>
          <p:nvSpPr>
            <p:cNvPr id="32" name="Freeform 16">
              <a:extLst>
                <a:ext uri="{FF2B5EF4-FFF2-40B4-BE49-F238E27FC236}">
                  <a16:creationId xmlns:a16="http://schemas.microsoft.com/office/drawing/2014/main" id="{AB269B44-FFE3-44F5-9547-2D665691637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048627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556"/>
            </a:p>
          </p:txBody>
        </p:sp>
        <p:sp>
          <p:nvSpPr>
            <p:cNvPr id="33" name="Freeform 16">
              <a:extLst>
                <a:ext uri="{FF2B5EF4-FFF2-40B4-BE49-F238E27FC236}">
                  <a16:creationId xmlns:a16="http://schemas.microsoft.com/office/drawing/2014/main" id="{D7B33E0B-D54D-4AD0-93EB-2D85D95AA70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402533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556"/>
            </a:p>
          </p:txBody>
        </p:sp>
        <p:sp>
          <p:nvSpPr>
            <p:cNvPr id="34" name="Freeform 16">
              <a:extLst>
                <a:ext uri="{FF2B5EF4-FFF2-40B4-BE49-F238E27FC236}">
                  <a16:creationId xmlns:a16="http://schemas.microsoft.com/office/drawing/2014/main" id="{C82CDED5-DC3C-4291-8FB5-4FBECACC093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756439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556"/>
            </a:p>
          </p:txBody>
        </p:sp>
        <p:sp>
          <p:nvSpPr>
            <p:cNvPr id="35" name="Freeform 16">
              <a:extLst>
                <a:ext uri="{FF2B5EF4-FFF2-40B4-BE49-F238E27FC236}">
                  <a16:creationId xmlns:a16="http://schemas.microsoft.com/office/drawing/2014/main" id="{38B0CFAC-4CC8-4BD7-9602-D3F62B4111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110345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556"/>
            </a:p>
          </p:txBody>
        </p:sp>
        <p:sp>
          <p:nvSpPr>
            <p:cNvPr id="36" name="Freeform 16">
              <a:extLst>
                <a:ext uri="{FF2B5EF4-FFF2-40B4-BE49-F238E27FC236}">
                  <a16:creationId xmlns:a16="http://schemas.microsoft.com/office/drawing/2014/main" id="{9D7BB7E2-49CE-405B-BBC3-0D3235E735E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464251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556"/>
            </a:p>
          </p:txBody>
        </p:sp>
        <p:sp>
          <p:nvSpPr>
            <p:cNvPr id="37" name="Freeform 16">
              <a:extLst>
                <a:ext uri="{FF2B5EF4-FFF2-40B4-BE49-F238E27FC236}">
                  <a16:creationId xmlns:a16="http://schemas.microsoft.com/office/drawing/2014/main" id="{D724979D-D321-46A4-8BFB-4BE56A78EDC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818157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556"/>
            </a:p>
          </p:txBody>
        </p:sp>
        <p:sp>
          <p:nvSpPr>
            <p:cNvPr id="38" name="Freeform 16">
              <a:extLst>
                <a:ext uri="{FF2B5EF4-FFF2-40B4-BE49-F238E27FC236}">
                  <a16:creationId xmlns:a16="http://schemas.microsoft.com/office/drawing/2014/main" id="{A90ECEE1-1C0E-48A4-8212-4FDF80E3400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172063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556"/>
            </a:p>
          </p:txBody>
        </p:sp>
        <p:sp>
          <p:nvSpPr>
            <p:cNvPr id="39" name="Freeform 16">
              <a:extLst>
                <a:ext uri="{FF2B5EF4-FFF2-40B4-BE49-F238E27FC236}">
                  <a16:creationId xmlns:a16="http://schemas.microsoft.com/office/drawing/2014/main" id="{6A4F312E-AC0E-438F-85DE-734894B59F5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525969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556"/>
            </a:p>
          </p:txBody>
        </p:sp>
        <p:sp>
          <p:nvSpPr>
            <p:cNvPr id="40" name="Freeform 16">
              <a:extLst>
                <a:ext uri="{FF2B5EF4-FFF2-40B4-BE49-F238E27FC236}">
                  <a16:creationId xmlns:a16="http://schemas.microsoft.com/office/drawing/2014/main" id="{1143C46B-BB0E-42E1-91DB-CF7866DEF0A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879862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556"/>
            </a:p>
          </p:txBody>
        </p:sp>
        <p:sp>
          <p:nvSpPr>
            <p:cNvPr id="41" name="Freeform 16">
              <a:extLst>
                <a:ext uri="{FF2B5EF4-FFF2-40B4-BE49-F238E27FC236}">
                  <a16:creationId xmlns:a16="http://schemas.microsoft.com/office/drawing/2014/main" id="{8789D5ED-08F4-45B7-96D5-9DB37E826F7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91211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556"/>
            </a:p>
          </p:txBody>
        </p:sp>
        <p:sp>
          <p:nvSpPr>
            <p:cNvPr id="42" name="Freeform 16">
              <a:extLst>
                <a:ext uri="{FF2B5EF4-FFF2-40B4-BE49-F238E27FC236}">
                  <a16:creationId xmlns:a16="http://schemas.microsoft.com/office/drawing/2014/main" id="{C71D4383-262D-49BE-8F2A-35EABE4CA51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62695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556"/>
            </a:p>
          </p:txBody>
        </p:sp>
        <p:sp>
          <p:nvSpPr>
            <p:cNvPr id="43" name="Freeform 16">
              <a:extLst>
                <a:ext uri="{FF2B5EF4-FFF2-40B4-BE49-F238E27FC236}">
                  <a16:creationId xmlns:a16="http://schemas.microsoft.com/office/drawing/2014/main" id="{B2D051A4-B41D-49C5-BCBA-B200CE92746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16601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556"/>
            </a:p>
          </p:txBody>
        </p:sp>
        <p:sp>
          <p:nvSpPr>
            <p:cNvPr id="44" name="Freeform 16">
              <a:extLst>
                <a:ext uri="{FF2B5EF4-FFF2-40B4-BE49-F238E27FC236}">
                  <a16:creationId xmlns:a16="http://schemas.microsoft.com/office/drawing/2014/main" id="{EA204CAE-8CAD-4182-AFDF-6D71A5318A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70507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556"/>
            </a:p>
          </p:txBody>
        </p:sp>
        <p:sp>
          <p:nvSpPr>
            <p:cNvPr id="45" name="Freeform 16">
              <a:extLst>
                <a:ext uri="{FF2B5EF4-FFF2-40B4-BE49-F238E27FC236}">
                  <a16:creationId xmlns:a16="http://schemas.microsoft.com/office/drawing/2014/main" id="{F2D419D0-1198-497F-8FCB-0E4E01ABEB5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24413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556"/>
            </a:p>
          </p:txBody>
        </p:sp>
        <p:sp>
          <p:nvSpPr>
            <p:cNvPr id="46" name="Freeform 16">
              <a:extLst>
                <a:ext uri="{FF2B5EF4-FFF2-40B4-BE49-F238E27FC236}">
                  <a16:creationId xmlns:a16="http://schemas.microsoft.com/office/drawing/2014/main" id="{42DA3B58-E508-46A3-B351-BFD7A44A340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78319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556"/>
            </a:p>
          </p:txBody>
        </p:sp>
        <p:sp>
          <p:nvSpPr>
            <p:cNvPr id="47" name="Freeform 16">
              <a:extLst>
                <a:ext uri="{FF2B5EF4-FFF2-40B4-BE49-F238E27FC236}">
                  <a16:creationId xmlns:a16="http://schemas.microsoft.com/office/drawing/2014/main" id="{E56F4597-4576-4F1D-9E8B-57D61B7AF97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32225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556"/>
            </a:p>
          </p:txBody>
        </p:sp>
        <p:sp>
          <p:nvSpPr>
            <p:cNvPr id="48" name="Freeform 16">
              <a:extLst>
                <a:ext uri="{FF2B5EF4-FFF2-40B4-BE49-F238E27FC236}">
                  <a16:creationId xmlns:a16="http://schemas.microsoft.com/office/drawing/2014/main" id="{C16A7CB5-E8F5-43EC-B4DA-8367563CBA2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86131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556"/>
            </a:p>
          </p:txBody>
        </p:sp>
        <p:sp>
          <p:nvSpPr>
            <p:cNvPr id="49" name="Freeform 16">
              <a:extLst>
                <a:ext uri="{FF2B5EF4-FFF2-40B4-BE49-F238E27FC236}">
                  <a16:creationId xmlns:a16="http://schemas.microsoft.com/office/drawing/2014/main" id="{B63EEF7E-F8C7-40A7-9EC5-7A2377B3E9A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40037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556"/>
            </a:p>
          </p:txBody>
        </p:sp>
        <p:sp>
          <p:nvSpPr>
            <p:cNvPr id="50" name="Freeform 16">
              <a:extLst>
                <a:ext uri="{FF2B5EF4-FFF2-40B4-BE49-F238E27FC236}">
                  <a16:creationId xmlns:a16="http://schemas.microsoft.com/office/drawing/2014/main" id="{18561612-6FBC-464D-9063-754B5DF158D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093943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556"/>
            </a:p>
          </p:txBody>
        </p:sp>
        <p:sp>
          <p:nvSpPr>
            <p:cNvPr id="51" name="Freeform 16">
              <a:extLst>
                <a:ext uri="{FF2B5EF4-FFF2-40B4-BE49-F238E27FC236}">
                  <a16:creationId xmlns:a16="http://schemas.microsoft.com/office/drawing/2014/main" id="{9FB80B49-CDD0-491F-B397-AF746CB7451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47849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556"/>
            </a:p>
          </p:txBody>
        </p:sp>
        <p:sp>
          <p:nvSpPr>
            <p:cNvPr id="52" name="Freeform 16">
              <a:extLst>
                <a:ext uri="{FF2B5EF4-FFF2-40B4-BE49-F238E27FC236}">
                  <a16:creationId xmlns:a16="http://schemas.microsoft.com/office/drawing/2014/main" id="{F04631F3-C493-4A64-AAFD-4686A560F6A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801755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556"/>
            </a:p>
          </p:txBody>
        </p:sp>
        <p:sp>
          <p:nvSpPr>
            <p:cNvPr id="53" name="Freeform 16">
              <a:extLst>
                <a:ext uri="{FF2B5EF4-FFF2-40B4-BE49-F238E27FC236}">
                  <a16:creationId xmlns:a16="http://schemas.microsoft.com/office/drawing/2014/main" id="{A457E3A0-7D3B-4D8D-909F-FA0F06B944B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55661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556"/>
            </a:p>
          </p:txBody>
        </p:sp>
        <p:sp>
          <p:nvSpPr>
            <p:cNvPr id="54" name="Freeform 16">
              <a:extLst>
                <a:ext uri="{FF2B5EF4-FFF2-40B4-BE49-F238E27FC236}">
                  <a16:creationId xmlns:a16="http://schemas.microsoft.com/office/drawing/2014/main" id="{D8E8EADD-8531-47CC-A9F2-A5B20F7DA15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509567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556"/>
            </a:p>
          </p:txBody>
        </p:sp>
        <p:sp>
          <p:nvSpPr>
            <p:cNvPr id="55" name="Freeform 16">
              <a:extLst>
                <a:ext uri="{FF2B5EF4-FFF2-40B4-BE49-F238E27FC236}">
                  <a16:creationId xmlns:a16="http://schemas.microsoft.com/office/drawing/2014/main" id="{24D2EADF-B7B9-4986-AEDB-A2D41F636C1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863473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556"/>
            </a:p>
          </p:txBody>
        </p:sp>
        <p:sp>
          <p:nvSpPr>
            <p:cNvPr id="56" name="Freeform 16">
              <a:extLst>
                <a:ext uri="{FF2B5EF4-FFF2-40B4-BE49-F238E27FC236}">
                  <a16:creationId xmlns:a16="http://schemas.microsoft.com/office/drawing/2014/main" id="{0683D26A-EB07-4380-8914-B6AECFE4BF3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217379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556"/>
            </a:p>
          </p:txBody>
        </p:sp>
        <p:sp>
          <p:nvSpPr>
            <p:cNvPr id="57" name="Freeform 16">
              <a:extLst>
                <a:ext uri="{FF2B5EF4-FFF2-40B4-BE49-F238E27FC236}">
                  <a16:creationId xmlns:a16="http://schemas.microsoft.com/office/drawing/2014/main" id="{78C3AD2F-A184-4332-ADCE-E7FEDE7BA62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571285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556"/>
            </a:p>
          </p:txBody>
        </p:sp>
        <p:sp>
          <p:nvSpPr>
            <p:cNvPr id="58" name="Freeform 16">
              <a:extLst>
                <a:ext uri="{FF2B5EF4-FFF2-40B4-BE49-F238E27FC236}">
                  <a16:creationId xmlns:a16="http://schemas.microsoft.com/office/drawing/2014/main" id="{01ACBB54-13C8-4052-B203-3996848511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25191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556"/>
            </a:p>
          </p:txBody>
        </p:sp>
        <p:sp>
          <p:nvSpPr>
            <p:cNvPr id="59" name="Freeform 16">
              <a:extLst>
                <a:ext uri="{FF2B5EF4-FFF2-40B4-BE49-F238E27FC236}">
                  <a16:creationId xmlns:a16="http://schemas.microsoft.com/office/drawing/2014/main" id="{892B4C18-A783-475D-8EEF-F11FBA1A327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279097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556"/>
            </a:p>
          </p:txBody>
        </p:sp>
        <p:sp>
          <p:nvSpPr>
            <p:cNvPr id="60" name="Freeform 16">
              <a:extLst>
                <a:ext uri="{FF2B5EF4-FFF2-40B4-BE49-F238E27FC236}">
                  <a16:creationId xmlns:a16="http://schemas.microsoft.com/office/drawing/2014/main" id="{A62353FE-8604-486E-9560-78C474AC8F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633003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556"/>
            </a:p>
          </p:txBody>
        </p:sp>
        <p:sp>
          <p:nvSpPr>
            <p:cNvPr id="61" name="Freeform 16">
              <a:extLst>
                <a:ext uri="{FF2B5EF4-FFF2-40B4-BE49-F238E27FC236}">
                  <a16:creationId xmlns:a16="http://schemas.microsoft.com/office/drawing/2014/main" id="{4A5FC7DA-BB86-43EB-AC23-48D1752A6A6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986909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556"/>
            </a:p>
          </p:txBody>
        </p:sp>
        <p:sp>
          <p:nvSpPr>
            <p:cNvPr id="62" name="Freeform 16">
              <a:extLst>
                <a:ext uri="{FF2B5EF4-FFF2-40B4-BE49-F238E27FC236}">
                  <a16:creationId xmlns:a16="http://schemas.microsoft.com/office/drawing/2014/main" id="{57B12D9F-3BBD-4FAF-A8AB-5C326803292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340815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556"/>
            </a:p>
          </p:txBody>
        </p:sp>
        <p:sp>
          <p:nvSpPr>
            <p:cNvPr id="63" name="Freeform 16">
              <a:extLst>
                <a:ext uri="{FF2B5EF4-FFF2-40B4-BE49-F238E27FC236}">
                  <a16:creationId xmlns:a16="http://schemas.microsoft.com/office/drawing/2014/main" id="{B7B50CA6-941B-4F77-891D-BA2C28D0CAB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94721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556"/>
            </a:p>
          </p:txBody>
        </p:sp>
        <p:sp>
          <p:nvSpPr>
            <p:cNvPr id="64" name="Freeform 16">
              <a:extLst>
                <a:ext uri="{FF2B5EF4-FFF2-40B4-BE49-F238E27FC236}">
                  <a16:creationId xmlns:a16="http://schemas.microsoft.com/office/drawing/2014/main" id="{0194FC04-B2A1-4C52-B275-3D32DD41DDB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048627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556"/>
            </a:p>
          </p:txBody>
        </p:sp>
        <p:sp>
          <p:nvSpPr>
            <p:cNvPr id="65" name="Freeform 16">
              <a:extLst>
                <a:ext uri="{FF2B5EF4-FFF2-40B4-BE49-F238E27FC236}">
                  <a16:creationId xmlns:a16="http://schemas.microsoft.com/office/drawing/2014/main" id="{3055B924-F529-4C4C-A7F1-F0D1B50A73A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402533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556"/>
            </a:p>
          </p:txBody>
        </p:sp>
        <p:sp>
          <p:nvSpPr>
            <p:cNvPr id="66" name="Freeform 16">
              <a:extLst>
                <a:ext uri="{FF2B5EF4-FFF2-40B4-BE49-F238E27FC236}">
                  <a16:creationId xmlns:a16="http://schemas.microsoft.com/office/drawing/2014/main" id="{1DCBE022-831C-4DEF-8567-F73AB476C6E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756439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556"/>
            </a:p>
          </p:txBody>
        </p:sp>
        <p:sp>
          <p:nvSpPr>
            <p:cNvPr id="67" name="Freeform 16">
              <a:extLst>
                <a:ext uri="{FF2B5EF4-FFF2-40B4-BE49-F238E27FC236}">
                  <a16:creationId xmlns:a16="http://schemas.microsoft.com/office/drawing/2014/main" id="{4677A0E0-1BE9-4AD9-8081-3970B6DE761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110345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556"/>
            </a:p>
          </p:txBody>
        </p:sp>
        <p:sp>
          <p:nvSpPr>
            <p:cNvPr id="68" name="Freeform 16">
              <a:extLst>
                <a:ext uri="{FF2B5EF4-FFF2-40B4-BE49-F238E27FC236}">
                  <a16:creationId xmlns:a16="http://schemas.microsoft.com/office/drawing/2014/main" id="{5056D7AA-7E9E-4019-92DE-9258C7BADC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464251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556"/>
            </a:p>
          </p:txBody>
        </p:sp>
        <p:sp>
          <p:nvSpPr>
            <p:cNvPr id="69" name="Freeform 16">
              <a:extLst>
                <a:ext uri="{FF2B5EF4-FFF2-40B4-BE49-F238E27FC236}">
                  <a16:creationId xmlns:a16="http://schemas.microsoft.com/office/drawing/2014/main" id="{B52F2FF3-8B1D-4A44-8280-D43163EC0C7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818157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556"/>
            </a:p>
          </p:txBody>
        </p:sp>
        <p:sp>
          <p:nvSpPr>
            <p:cNvPr id="70" name="Freeform 16">
              <a:extLst>
                <a:ext uri="{FF2B5EF4-FFF2-40B4-BE49-F238E27FC236}">
                  <a16:creationId xmlns:a16="http://schemas.microsoft.com/office/drawing/2014/main" id="{8B2B15A4-341E-44E2-AA50-1BF44E9387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172063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556"/>
            </a:p>
          </p:txBody>
        </p:sp>
        <p:sp>
          <p:nvSpPr>
            <p:cNvPr id="71" name="Freeform 16">
              <a:extLst>
                <a:ext uri="{FF2B5EF4-FFF2-40B4-BE49-F238E27FC236}">
                  <a16:creationId xmlns:a16="http://schemas.microsoft.com/office/drawing/2014/main" id="{ACC84E38-6617-4E04-B995-881604F99C4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525969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556"/>
            </a:p>
          </p:txBody>
        </p:sp>
        <p:sp>
          <p:nvSpPr>
            <p:cNvPr id="72" name="Freeform 16">
              <a:extLst>
                <a:ext uri="{FF2B5EF4-FFF2-40B4-BE49-F238E27FC236}">
                  <a16:creationId xmlns:a16="http://schemas.microsoft.com/office/drawing/2014/main" id="{C6B285A5-12A2-48AF-893D-59830166139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879862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556"/>
            </a:p>
          </p:txBody>
        </p:sp>
        <p:sp>
          <p:nvSpPr>
            <p:cNvPr id="73" name="Freeform 16">
              <a:extLst>
                <a:ext uri="{FF2B5EF4-FFF2-40B4-BE49-F238E27FC236}">
                  <a16:creationId xmlns:a16="http://schemas.microsoft.com/office/drawing/2014/main" id="{47084835-C1A6-434A-A2AB-3E7DA4267BA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91211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556"/>
            </a:p>
          </p:txBody>
        </p:sp>
        <p:sp>
          <p:nvSpPr>
            <p:cNvPr id="74" name="Freeform 16">
              <a:extLst>
                <a:ext uri="{FF2B5EF4-FFF2-40B4-BE49-F238E27FC236}">
                  <a16:creationId xmlns:a16="http://schemas.microsoft.com/office/drawing/2014/main" id="{82D26294-EE4F-4381-8B0F-4CE7F3A1A32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62695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556"/>
            </a:p>
          </p:txBody>
        </p:sp>
        <p:sp>
          <p:nvSpPr>
            <p:cNvPr id="75" name="Freeform 16">
              <a:extLst>
                <a:ext uri="{FF2B5EF4-FFF2-40B4-BE49-F238E27FC236}">
                  <a16:creationId xmlns:a16="http://schemas.microsoft.com/office/drawing/2014/main" id="{B1EE9A53-A80E-4B20-9E04-100060C781A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16601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556"/>
            </a:p>
          </p:txBody>
        </p:sp>
        <p:sp>
          <p:nvSpPr>
            <p:cNvPr id="76" name="Freeform 16">
              <a:extLst>
                <a:ext uri="{FF2B5EF4-FFF2-40B4-BE49-F238E27FC236}">
                  <a16:creationId xmlns:a16="http://schemas.microsoft.com/office/drawing/2014/main" id="{C3C136FE-F981-49F6-8875-8AD586CA852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70507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556"/>
            </a:p>
          </p:txBody>
        </p:sp>
        <p:sp>
          <p:nvSpPr>
            <p:cNvPr id="77" name="Freeform 16">
              <a:extLst>
                <a:ext uri="{FF2B5EF4-FFF2-40B4-BE49-F238E27FC236}">
                  <a16:creationId xmlns:a16="http://schemas.microsoft.com/office/drawing/2014/main" id="{FC84C1D9-DA95-4BF6-A71F-86DC6A2FA96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24413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556"/>
            </a:p>
          </p:txBody>
        </p:sp>
        <p:sp>
          <p:nvSpPr>
            <p:cNvPr id="78" name="Freeform 16">
              <a:extLst>
                <a:ext uri="{FF2B5EF4-FFF2-40B4-BE49-F238E27FC236}">
                  <a16:creationId xmlns:a16="http://schemas.microsoft.com/office/drawing/2014/main" id="{EC336BD7-D0E5-4907-BEDB-AA01C56DDA7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78319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556"/>
            </a:p>
          </p:txBody>
        </p:sp>
        <p:sp>
          <p:nvSpPr>
            <p:cNvPr id="79" name="Freeform 16">
              <a:extLst>
                <a:ext uri="{FF2B5EF4-FFF2-40B4-BE49-F238E27FC236}">
                  <a16:creationId xmlns:a16="http://schemas.microsoft.com/office/drawing/2014/main" id="{BAAF41C9-7EAA-475D-83F2-1253B7055B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32225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556"/>
            </a:p>
          </p:txBody>
        </p:sp>
        <p:sp>
          <p:nvSpPr>
            <p:cNvPr id="80" name="Freeform 16">
              <a:extLst>
                <a:ext uri="{FF2B5EF4-FFF2-40B4-BE49-F238E27FC236}">
                  <a16:creationId xmlns:a16="http://schemas.microsoft.com/office/drawing/2014/main" id="{C4C84E12-C6BC-4AF0-9151-76A20D031CF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86131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556"/>
            </a:p>
          </p:txBody>
        </p:sp>
        <p:sp>
          <p:nvSpPr>
            <p:cNvPr id="81" name="Freeform 16">
              <a:extLst>
                <a:ext uri="{FF2B5EF4-FFF2-40B4-BE49-F238E27FC236}">
                  <a16:creationId xmlns:a16="http://schemas.microsoft.com/office/drawing/2014/main" id="{98FB1073-101D-401C-B499-E80B2DCCDB4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40037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556"/>
            </a:p>
          </p:txBody>
        </p:sp>
        <p:sp>
          <p:nvSpPr>
            <p:cNvPr id="82" name="Freeform 16">
              <a:extLst>
                <a:ext uri="{FF2B5EF4-FFF2-40B4-BE49-F238E27FC236}">
                  <a16:creationId xmlns:a16="http://schemas.microsoft.com/office/drawing/2014/main" id="{3E52FE15-A88E-4B8E-B23B-7E810753124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093943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556"/>
            </a:p>
          </p:txBody>
        </p:sp>
        <p:sp>
          <p:nvSpPr>
            <p:cNvPr id="83" name="Freeform 16">
              <a:extLst>
                <a:ext uri="{FF2B5EF4-FFF2-40B4-BE49-F238E27FC236}">
                  <a16:creationId xmlns:a16="http://schemas.microsoft.com/office/drawing/2014/main" id="{E83FECA9-6276-4B79-96AD-84BED6F80D9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47849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556"/>
            </a:p>
          </p:txBody>
        </p:sp>
        <p:sp>
          <p:nvSpPr>
            <p:cNvPr id="84" name="Freeform 16">
              <a:extLst>
                <a:ext uri="{FF2B5EF4-FFF2-40B4-BE49-F238E27FC236}">
                  <a16:creationId xmlns:a16="http://schemas.microsoft.com/office/drawing/2014/main" id="{B18137A3-C9B0-4C35-8A20-53EC5864E5B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801755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556"/>
            </a:p>
          </p:txBody>
        </p:sp>
        <p:sp>
          <p:nvSpPr>
            <p:cNvPr id="85" name="Freeform 16">
              <a:extLst>
                <a:ext uri="{FF2B5EF4-FFF2-40B4-BE49-F238E27FC236}">
                  <a16:creationId xmlns:a16="http://schemas.microsoft.com/office/drawing/2014/main" id="{52DE848A-E413-47C4-8173-DB2CA8EEA35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55661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556"/>
            </a:p>
          </p:txBody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14D3DEFF-25FB-44EA-876C-8BD7E213C17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509567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556"/>
            </a:p>
          </p:txBody>
        </p:sp>
        <p:sp>
          <p:nvSpPr>
            <p:cNvPr id="87" name="Freeform 16">
              <a:extLst>
                <a:ext uri="{FF2B5EF4-FFF2-40B4-BE49-F238E27FC236}">
                  <a16:creationId xmlns:a16="http://schemas.microsoft.com/office/drawing/2014/main" id="{F8DD5E7B-8D6A-46DF-B7B8-0A96095CA77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863473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556"/>
            </a:p>
          </p:txBody>
        </p:sp>
        <p:sp>
          <p:nvSpPr>
            <p:cNvPr id="88" name="Freeform 16">
              <a:extLst>
                <a:ext uri="{FF2B5EF4-FFF2-40B4-BE49-F238E27FC236}">
                  <a16:creationId xmlns:a16="http://schemas.microsoft.com/office/drawing/2014/main" id="{140EA7A3-E20E-49A8-B7DF-746F09BE226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217379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556"/>
            </a:p>
          </p:txBody>
        </p:sp>
        <p:sp>
          <p:nvSpPr>
            <p:cNvPr id="89" name="Freeform 16">
              <a:extLst>
                <a:ext uri="{FF2B5EF4-FFF2-40B4-BE49-F238E27FC236}">
                  <a16:creationId xmlns:a16="http://schemas.microsoft.com/office/drawing/2014/main" id="{A30FB1C7-E929-4CCD-BEC9-3D5F967B88F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571285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556"/>
            </a:p>
          </p:txBody>
        </p:sp>
        <p:sp>
          <p:nvSpPr>
            <p:cNvPr id="90" name="Freeform 16">
              <a:extLst>
                <a:ext uri="{FF2B5EF4-FFF2-40B4-BE49-F238E27FC236}">
                  <a16:creationId xmlns:a16="http://schemas.microsoft.com/office/drawing/2014/main" id="{106589F0-5AFE-476A-B71B-0A4F4748289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25191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556"/>
            </a:p>
          </p:txBody>
        </p:sp>
        <p:sp>
          <p:nvSpPr>
            <p:cNvPr id="91" name="Freeform 16">
              <a:extLst>
                <a:ext uri="{FF2B5EF4-FFF2-40B4-BE49-F238E27FC236}">
                  <a16:creationId xmlns:a16="http://schemas.microsoft.com/office/drawing/2014/main" id="{852272BE-007F-4591-87D4-4C058623A4E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279097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556"/>
            </a:p>
          </p:txBody>
        </p:sp>
        <p:sp>
          <p:nvSpPr>
            <p:cNvPr id="92" name="Freeform 16">
              <a:extLst>
                <a:ext uri="{FF2B5EF4-FFF2-40B4-BE49-F238E27FC236}">
                  <a16:creationId xmlns:a16="http://schemas.microsoft.com/office/drawing/2014/main" id="{2D5A05AC-D4E7-4583-9D07-33F99E8EE14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633003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556"/>
            </a:p>
          </p:txBody>
        </p:sp>
        <p:sp>
          <p:nvSpPr>
            <p:cNvPr id="93" name="Freeform 16">
              <a:extLst>
                <a:ext uri="{FF2B5EF4-FFF2-40B4-BE49-F238E27FC236}">
                  <a16:creationId xmlns:a16="http://schemas.microsoft.com/office/drawing/2014/main" id="{FA87D9B9-82A6-4511-B55E-096518071AE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986909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556"/>
            </a:p>
          </p:txBody>
        </p:sp>
        <p:sp>
          <p:nvSpPr>
            <p:cNvPr id="94" name="Freeform 16">
              <a:extLst>
                <a:ext uri="{FF2B5EF4-FFF2-40B4-BE49-F238E27FC236}">
                  <a16:creationId xmlns:a16="http://schemas.microsoft.com/office/drawing/2014/main" id="{82686F07-3802-48D8-BD5E-CF63B4EBB3C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340815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556"/>
            </a:p>
          </p:txBody>
        </p:sp>
        <p:sp>
          <p:nvSpPr>
            <p:cNvPr id="95" name="Freeform 16">
              <a:extLst>
                <a:ext uri="{FF2B5EF4-FFF2-40B4-BE49-F238E27FC236}">
                  <a16:creationId xmlns:a16="http://schemas.microsoft.com/office/drawing/2014/main" id="{F1444EAF-3866-48AD-95F7-91B593B7953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94721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556"/>
            </a:p>
          </p:txBody>
        </p:sp>
        <p:sp>
          <p:nvSpPr>
            <p:cNvPr id="96" name="Freeform 16">
              <a:extLst>
                <a:ext uri="{FF2B5EF4-FFF2-40B4-BE49-F238E27FC236}">
                  <a16:creationId xmlns:a16="http://schemas.microsoft.com/office/drawing/2014/main" id="{938A681C-25A3-449B-A881-F76613FC964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048627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556"/>
            </a:p>
          </p:txBody>
        </p:sp>
        <p:sp>
          <p:nvSpPr>
            <p:cNvPr id="97" name="Freeform 16">
              <a:extLst>
                <a:ext uri="{FF2B5EF4-FFF2-40B4-BE49-F238E27FC236}">
                  <a16:creationId xmlns:a16="http://schemas.microsoft.com/office/drawing/2014/main" id="{98089678-D463-4C4A-9D1A-1FC1390E4B1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402533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556"/>
            </a:p>
          </p:txBody>
        </p:sp>
        <p:sp>
          <p:nvSpPr>
            <p:cNvPr id="98" name="Freeform 16">
              <a:extLst>
                <a:ext uri="{FF2B5EF4-FFF2-40B4-BE49-F238E27FC236}">
                  <a16:creationId xmlns:a16="http://schemas.microsoft.com/office/drawing/2014/main" id="{045CD8C6-72C7-424E-8145-FCCA8DA1245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756439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556"/>
            </a:p>
          </p:txBody>
        </p:sp>
        <p:sp>
          <p:nvSpPr>
            <p:cNvPr id="99" name="Freeform 16">
              <a:extLst>
                <a:ext uri="{FF2B5EF4-FFF2-40B4-BE49-F238E27FC236}">
                  <a16:creationId xmlns:a16="http://schemas.microsoft.com/office/drawing/2014/main" id="{BCBD54C4-E64F-46E5-B0A1-0FBF34779AA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110345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556"/>
            </a:p>
          </p:txBody>
        </p:sp>
        <p:sp>
          <p:nvSpPr>
            <p:cNvPr id="100" name="Freeform 16">
              <a:extLst>
                <a:ext uri="{FF2B5EF4-FFF2-40B4-BE49-F238E27FC236}">
                  <a16:creationId xmlns:a16="http://schemas.microsoft.com/office/drawing/2014/main" id="{B158F302-8B95-435F-8FB0-83556B22F4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464251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556"/>
            </a:p>
          </p:txBody>
        </p:sp>
        <p:sp>
          <p:nvSpPr>
            <p:cNvPr id="101" name="Freeform 16">
              <a:extLst>
                <a:ext uri="{FF2B5EF4-FFF2-40B4-BE49-F238E27FC236}">
                  <a16:creationId xmlns:a16="http://schemas.microsoft.com/office/drawing/2014/main" id="{169E18F6-73D6-442E-8CB4-23C90D727B1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818157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556"/>
            </a:p>
          </p:txBody>
        </p:sp>
        <p:sp>
          <p:nvSpPr>
            <p:cNvPr id="102" name="Freeform 16">
              <a:extLst>
                <a:ext uri="{FF2B5EF4-FFF2-40B4-BE49-F238E27FC236}">
                  <a16:creationId xmlns:a16="http://schemas.microsoft.com/office/drawing/2014/main" id="{ABAC07F3-4764-4532-A67C-B8DDA82C539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172063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556"/>
            </a:p>
          </p:txBody>
        </p:sp>
        <p:sp>
          <p:nvSpPr>
            <p:cNvPr id="103" name="Freeform 16">
              <a:extLst>
                <a:ext uri="{FF2B5EF4-FFF2-40B4-BE49-F238E27FC236}">
                  <a16:creationId xmlns:a16="http://schemas.microsoft.com/office/drawing/2014/main" id="{3EE3A1D8-3AAF-4FAE-91BD-EE716E1E52E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525969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556"/>
            </a:p>
          </p:txBody>
        </p:sp>
        <p:sp>
          <p:nvSpPr>
            <p:cNvPr id="104" name="Freeform 16">
              <a:extLst>
                <a:ext uri="{FF2B5EF4-FFF2-40B4-BE49-F238E27FC236}">
                  <a16:creationId xmlns:a16="http://schemas.microsoft.com/office/drawing/2014/main" id="{78F80FF2-18C9-4DE9-8D2D-648C6F9570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879862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556"/>
            </a:p>
          </p:txBody>
        </p:sp>
        <p:sp>
          <p:nvSpPr>
            <p:cNvPr id="105" name="Freeform 16">
              <a:extLst>
                <a:ext uri="{FF2B5EF4-FFF2-40B4-BE49-F238E27FC236}">
                  <a16:creationId xmlns:a16="http://schemas.microsoft.com/office/drawing/2014/main" id="{E9B1FC89-6E1D-463F-B7E4-4F62397C50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91211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556"/>
            </a:p>
          </p:txBody>
        </p:sp>
        <p:sp>
          <p:nvSpPr>
            <p:cNvPr id="106" name="Freeform 16">
              <a:extLst>
                <a:ext uri="{FF2B5EF4-FFF2-40B4-BE49-F238E27FC236}">
                  <a16:creationId xmlns:a16="http://schemas.microsoft.com/office/drawing/2014/main" id="{1504CF42-A3AD-43AF-BC77-F4293F78215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62695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556"/>
            </a:p>
          </p:txBody>
        </p:sp>
        <p:sp>
          <p:nvSpPr>
            <p:cNvPr id="107" name="Freeform 16">
              <a:extLst>
                <a:ext uri="{FF2B5EF4-FFF2-40B4-BE49-F238E27FC236}">
                  <a16:creationId xmlns:a16="http://schemas.microsoft.com/office/drawing/2014/main" id="{F0742A4B-B722-474E-833A-AF064D3CD9E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16601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556"/>
            </a:p>
          </p:txBody>
        </p:sp>
        <p:sp>
          <p:nvSpPr>
            <p:cNvPr id="108" name="Freeform 16">
              <a:extLst>
                <a:ext uri="{FF2B5EF4-FFF2-40B4-BE49-F238E27FC236}">
                  <a16:creationId xmlns:a16="http://schemas.microsoft.com/office/drawing/2014/main" id="{56AB6434-0B69-41B7-841E-1A9ECDA5F2E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70507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556"/>
            </a:p>
          </p:txBody>
        </p:sp>
        <p:sp>
          <p:nvSpPr>
            <p:cNvPr id="109" name="Freeform 16">
              <a:extLst>
                <a:ext uri="{FF2B5EF4-FFF2-40B4-BE49-F238E27FC236}">
                  <a16:creationId xmlns:a16="http://schemas.microsoft.com/office/drawing/2014/main" id="{409BE632-16FF-4B4D-93DE-08E52DEE5AC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24413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556"/>
            </a:p>
          </p:txBody>
        </p:sp>
        <p:sp>
          <p:nvSpPr>
            <p:cNvPr id="110" name="Freeform 16">
              <a:extLst>
                <a:ext uri="{FF2B5EF4-FFF2-40B4-BE49-F238E27FC236}">
                  <a16:creationId xmlns:a16="http://schemas.microsoft.com/office/drawing/2014/main" id="{F6D1D24A-DEFB-4B95-9E28-5334F985B97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78319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556"/>
            </a:p>
          </p:txBody>
        </p:sp>
        <p:sp>
          <p:nvSpPr>
            <p:cNvPr id="111" name="Freeform 16">
              <a:extLst>
                <a:ext uri="{FF2B5EF4-FFF2-40B4-BE49-F238E27FC236}">
                  <a16:creationId xmlns:a16="http://schemas.microsoft.com/office/drawing/2014/main" id="{4D490E6F-B375-40F3-B24C-E712E32AFA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32225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556"/>
            </a:p>
          </p:txBody>
        </p:sp>
        <p:sp>
          <p:nvSpPr>
            <p:cNvPr id="112" name="Freeform 16">
              <a:extLst>
                <a:ext uri="{FF2B5EF4-FFF2-40B4-BE49-F238E27FC236}">
                  <a16:creationId xmlns:a16="http://schemas.microsoft.com/office/drawing/2014/main" id="{B1156AD0-A975-4D2C-B96A-5C2D1D5006E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86131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556"/>
            </a:p>
          </p:txBody>
        </p:sp>
        <p:sp>
          <p:nvSpPr>
            <p:cNvPr id="113" name="Freeform 16">
              <a:extLst>
                <a:ext uri="{FF2B5EF4-FFF2-40B4-BE49-F238E27FC236}">
                  <a16:creationId xmlns:a16="http://schemas.microsoft.com/office/drawing/2014/main" id="{8C5C7092-27B9-46A8-A5CB-88DDD889D6D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40037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556"/>
            </a:p>
          </p:txBody>
        </p:sp>
        <p:sp>
          <p:nvSpPr>
            <p:cNvPr id="114" name="Freeform 16">
              <a:extLst>
                <a:ext uri="{FF2B5EF4-FFF2-40B4-BE49-F238E27FC236}">
                  <a16:creationId xmlns:a16="http://schemas.microsoft.com/office/drawing/2014/main" id="{BF4DD3C7-5444-4AE1-8656-CFEA1F9643A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093943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556"/>
            </a:p>
          </p:txBody>
        </p:sp>
        <p:sp>
          <p:nvSpPr>
            <p:cNvPr id="115" name="Freeform 16">
              <a:extLst>
                <a:ext uri="{FF2B5EF4-FFF2-40B4-BE49-F238E27FC236}">
                  <a16:creationId xmlns:a16="http://schemas.microsoft.com/office/drawing/2014/main" id="{D467BF95-5ED3-4FD4-83F5-8070D7EE77D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47849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556"/>
            </a:p>
          </p:txBody>
        </p:sp>
        <p:sp>
          <p:nvSpPr>
            <p:cNvPr id="116" name="Freeform 16">
              <a:extLst>
                <a:ext uri="{FF2B5EF4-FFF2-40B4-BE49-F238E27FC236}">
                  <a16:creationId xmlns:a16="http://schemas.microsoft.com/office/drawing/2014/main" id="{CDB313B9-C607-49FC-BC0F-4BDDB157AFF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801755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556"/>
            </a:p>
          </p:txBody>
        </p:sp>
        <p:sp>
          <p:nvSpPr>
            <p:cNvPr id="117" name="Freeform 16">
              <a:extLst>
                <a:ext uri="{FF2B5EF4-FFF2-40B4-BE49-F238E27FC236}">
                  <a16:creationId xmlns:a16="http://schemas.microsoft.com/office/drawing/2014/main" id="{23871273-FB35-489A-824B-B8913F9CC45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55661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556"/>
            </a:p>
          </p:txBody>
        </p:sp>
        <p:sp>
          <p:nvSpPr>
            <p:cNvPr id="118" name="Freeform 16">
              <a:extLst>
                <a:ext uri="{FF2B5EF4-FFF2-40B4-BE49-F238E27FC236}">
                  <a16:creationId xmlns:a16="http://schemas.microsoft.com/office/drawing/2014/main" id="{6C17C940-E405-42C7-95FF-4654386A896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509567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556"/>
            </a:p>
          </p:txBody>
        </p:sp>
        <p:sp>
          <p:nvSpPr>
            <p:cNvPr id="119" name="Freeform 16">
              <a:extLst>
                <a:ext uri="{FF2B5EF4-FFF2-40B4-BE49-F238E27FC236}">
                  <a16:creationId xmlns:a16="http://schemas.microsoft.com/office/drawing/2014/main" id="{F26C33C6-2F43-40B4-BB2D-1DD906A2280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863473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556"/>
            </a:p>
          </p:txBody>
        </p:sp>
        <p:sp>
          <p:nvSpPr>
            <p:cNvPr id="120" name="Freeform 16">
              <a:extLst>
                <a:ext uri="{FF2B5EF4-FFF2-40B4-BE49-F238E27FC236}">
                  <a16:creationId xmlns:a16="http://schemas.microsoft.com/office/drawing/2014/main" id="{4AF169A6-6482-40AF-85D0-0743C46622D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217379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556"/>
            </a:p>
          </p:txBody>
        </p:sp>
        <p:sp>
          <p:nvSpPr>
            <p:cNvPr id="121" name="Freeform 16">
              <a:extLst>
                <a:ext uri="{FF2B5EF4-FFF2-40B4-BE49-F238E27FC236}">
                  <a16:creationId xmlns:a16="http://schemas.microsoft.com/office/drawing/2014/main" id="{E0513C84-01AF-4A9C-9822-98303318D0F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571285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556"/>
            </a:p>
          </p:txBody>
        </p:sp>
        <p:sp>
          <p:nvSpPr>
            <p:cNvPr id="122" name="Freeform 16">
              <a:extLst>
                <a:ext uri="{FF2B5EF4-FFF2-40B4-BE49-F238E27FC236}">
                  <a16:creationId xmlns:a16="http://schemas.microsoft.com/office/drawing/2014/main" id="{BC2CD672-1D59-47B2-8BA3-8F1F5D7E660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25191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556"/>
            </a:p>
          </p:txBody>
        </p:sp>
        <p:sp>
          <p:nvSpPr>
            <p:cNvPr id="123" name="Freeform 16">
              <a:extLst>
                <a:ext uri="{FF2B5EF4-FFF2-40B4-BE49-F238E27FC236}">
                  <a16:creationId xmlns:a16="http://schemas.microsoft.com/office/drawing/2014/main" id="{5CF49A84-7902-40A6-A48F-B657DB995EB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279097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556"/>
            </a:p>
          </p:txBody>
        </p:sp>
        <p:sp>
          <p:nvSpPr>
            <p:cNvPr id="124" name="Freeform 16">
              <a:extLst>
                <a:ext uri="{FF2B5EF4-FFF2-40B4-BE49-F238E27FC236}">
                  <a16:creationId xmlns:a16="http://schemas.microsoft.com/office/drawing/2014/main" id="{0413E21A-6735-49F7-84A0-262341ED434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633003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556"/>
            </a:p>
          </p:txBody>
        </p:sp>
        <p:sp>
          <p:nvSpPr>
            <p:cNvPr id="125" name="Freeform 16">
              <a:extLst>
                <a:ext uri="{FF2B5EF4-FFF2-40B4-BE49-F238E27FC236}">
                  <a16:creationId xmlns:a16="http://schemas.microsoft.com/office/drawing/2014/main" id="{B3515FD2-D67D-4964-A1C7-366A2381E29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986909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556"/>
            </a:p>
          </p:txBody>
        </p:sp>
        <p:sp>
          <p:nvSpPr>
            <p:cNvPr id="126" name="Freeform 16">
              <a:extLst>
                <a:ext uri="{FF2B5EF4-FFF2-40B4-BE49-F238E27FC236}">
                  <a16:creationId xmlns:a16="http://schemas.microsoft.com/office/drawing/2014/main" id="{988F666F-A0C2-4684-BAAE-BF79FEBCB15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340815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556"/>
            </a:p>
          </p:txBody>
        </p:sp>
        <p:sp>
          <p:nvSpPr>
            <p:cNvPr id="127" name="Freeform 16">
              <a:extLst>
                <a:ext uri="{FF2B5EF4-FFF2-40B4-BE49-F238E27FC236}">
                  <a16:creationId xmlns:a16="http://schemas.microsoft.com/office/drawing/2014/main" id="{D64D2D99-CFE5-40EB-81E4-E2910535999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94721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556"/>
            </a:p>
          </p:txBody>
        </p:sp>
        <p:sp>
          <p:nvSpPr>
            <p:cNvPr id="128" name="Freeform 16">
              <a:extLst>
                <a:ext uri="{FF2B5EF4-FFF2-40B4-BE49-F238E27FC236}">
                  <a16:creationId xmlns:a16="http://schemas.microsoft.com/office/drawing/2014/main" id="{6F1D8EC0-2F8B-4B55-829F-5D11897D2E6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048627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556"/>
            </a:p>
          </p:txBody>
        </p:sp>
        <p:sp>
          <p:nvSpPr>
            <p:cNvPr id="129" name="Freeform 16">
              <a:extLst>
                <a:ext uri="{FF2B5EF4-FFF2-40B4-BE49-F238E27FC236}">
                  <a16:creationId xmlns:a16="http://schemas.microsoft.com/office/drawing/2014/main" id="{7612A0CC-BF09-49BF-BA72-D8A71623783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402533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556"/>
            </a:p>
          </p:txBody>
        </p:sp>
        <p:sp>
          <p:nvSpPr>
            <p:cNvPr id="130" name="Freeform 16">
              <a:extLst>
                <a:ext uri="{FF2B5EF4-FFF2-40B4-BE49-F238E27FC236}">
                  <a16:creationId xmlns:a16="http://schemas.microsoft.com/office/drawing/2014/main" id="{5834C3D7-D7F3-46F0-95B2-22E7990457B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756439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556"/>
            </a:p>
          </p:txBody>
        </p:sp>
        <p:sp>
          <p:nvSpPr>
            <p:cNvPr id="131" name="Freeform 16">
              <a:extLst>
                <a:ext uri="{FF2B5EF4-FFF2-40B4-BE49-F238E27FC236}">
                  <a16:creationId xmlns:a16="http://schemas.microsoft.com/office/drawing/2014/main" id="{FD9ABA39-4B6C-4C7A-BFF6-C9192C33F51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110345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556"/>
            </a:p>
          </p:txBody>
        </p:sp>
        <p:sp>
          <p:nvSpPr>
            <p:cNvPr id="132" name="Freeform 16">
              <a:extLst>
                <a:ext uri="{FF2B5EF4-FFF2-40B4-BE49-F238E27FC236}">
                  <a16:creationId xmlns:a16="http://schemas.microsoft.com/office/drawing/2014/main" id="{7A304270-705C-435B-A170-7613148DB7A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464251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556"/>
            </a:p>
          </p:txBody>
        </p:sp>
        <p:sp>
          <p:nvSpPr>
            <p:cNvPr id="133" name="Freeform 16">
              <a:extLst>
                <a:ext uri="{FF2B5EF4-FFF2-40B4-BE49-F238E27FC236}">
                  <a16:creationId xmlns:a16="http://schemas.microsoft.com/office/drawing/2014/main" id="{78BD2E8E-0F2A-497D-A0F8-D0D05765BA6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818157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556"/>
            </a:p>
          </p:txBody>
        </p:sp>
        <p:sp>
          <p:nvSpPr>
            <p:cNvPr id="134" name="Freeform 16">
              <a:extLst>
                <a:ext uri="{FF2B5EF4-FFF2-40B4-BE49-F238E27FC236}">
                  <a16:creationId xmlns:a16="http://schemas.microsoft.com/office/drawing/2014/main" id="{F8691056-2A9C-4EAE-898B-E8C145A3A09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172063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556"/>
            </a:p>
          </p:txBody>
        </p:sp>
        <p:sp>
          <p:nvSpPr>
            <p:cNvPr id="135" name="Freeform 16">
              <a:extLst>
                <a:ext uri="{FF2B5EF4-FFF2-40B4-BE49-F238E27FC236}">
                  <a16:creationId xmlns:a16="http://schemas.microsoft.com/office/drawing/2014/main" id="{7644BFA6-53D3-4200-97D5-A0826C91221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525969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556"/>
            </a:p>
          </p:txBody>
        </p:sp>
        <p:sp>
          <p:nvSpPr>
            <p:cNvPr id="136" name="Freeform 16">
              <a:extLst>
                <a:ext uri="{FF2B5EF4-FFF2-40B4-BE49-F238E27FC236}">
                  <a16:creationId xmlns:a16="http://schemas.microsoft.com/office/drawing/2014/main" id="{31DD1366-4AF2-4675-8C09-B16FF18F4AF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879862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556"/>
            </a:p>
          </p:txBody>
        </p:sp>
        <p:sp>
          <p:nvSpPr>
            <p:cNvPr id="137" name="Freeform 16">
              <a:extLst>
                <a:ext uri="{FF2B5EF4-FFF2-40B4-BE49-F238E27FC236}">
                  <a16:creationId xmlns:a16="http://schemas.microsoft.com/office/drawing/2014/main" id="{05FAFC32-B238-4EC6-9F94-250901C580A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91211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556"/>
            </a:p>
          </p:txBody>
        </p:sp>
        <p:sp>
          <p:nvSpPr>
            <p:cNvPr id="138" name="Freeform 16">
              <a:extLst>
                <a:ext uri="{FF2B5EF4-FFF2-40B4-BE49-F238E27FC236}">
                  <a16:creationId xmlns:a16="http://schemas.microsoft.com/office/drawing/2014/main" id="{94EDFDD1-CC0F-4CE9-A5E1-6F34763C59D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62695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556"/>
            </a:p>
          </p:txBody>
        </p:sp>
        <p:sp>
          <p:nvSpPr>
            <p:cNvPr id="139" name="Freeform 16">
              <a:extLst>
                <a:ext uri="{FF2B5EF4-FFF2-40B4-BE49-F238E27FC236}">
                  <a16:creationId xmlns:a16="http://schemas.microsoft.com/office/drawing/2014/main" id="{89391791-3406-405C-A52A-325E0ACEF0E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16601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556"/>
            </a:p>
          </p:txBody>
        </p:sp>
        <p:sp>
          <p:nvSpPr>
            <p:cNvPr id="140" name="Freeform 16">
              <a:extLst>
                <a:ext uri="{FF2B5EF4-FFF2-40B4-BE49-F238E27FC236}">
                  <a16:creationId xmlns:a16="http://schemas.microsoft.com/office/drawing/2014/main" id="{C45408BD-5A4C-4B71-9A10-180FFAA3CF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70507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556"/>
            </a:p>
          </p:txBody>
        </p:sp>
        <p:sp>
          <p:nvSpPr>
            <p:cNvPr id="141" name="Freeform 16">
              <a:extLst>
                <a:ext uri="{FF2B5EF4-FFF2-40B4-BE49-F238E27FC236}">
                  <a16:creationId xmlns:a16="http://schemas.microsoft.com/office/drawing/2014/main" id="{262DA3C5-1F52-431A-AA77-2EBDF5CD4D0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24413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556"/>
            </a:p>
          </p:txBody>
        </p:sp>
        <p:sp>
          <p:nvSpPr>
            <p:cNvPr id="142" name="Freeform 16">
              <a:extLst>
                <a:ext uri="{FF2B5EF4-FFF2-40B4-BE49-F238E27FC236}">
                  <a16:creationId xmlns:a16="http://schemas.microsoft.com/office/drawing/2014/main" id="{158567EE-7ECE-4308-AF7E-DEA507E8E4A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78319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556"/>
            </a:p>
          </p:txBody>
        </p:sp>
        <p:sp>
          <p:nvSpPr>
            <p:cNvPr id="143" name="Freeform 16">
              <a:extLst>
                <a:ext uri="{FF2B5EF4-FFF2-40B4-BE49-F238E27FC236}">
                  <a16:creationId xmlns:a16="http://schemas.microsoft.com/office/drawing/2014/main" id="{D2894DDF-45DE-4178-BFC7-4F0B8D8EF9D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32225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556"/>
            </a:p>
          </p:txBody>
        </p:sp>
        <p:sp>
          <p:nvSpPr>
            <p:cNvPr id="144" name="Freeform 16">
              <a:extLst>
                <a:ext uri="{FF2B5EF4-FFF2-40B4-BE49-F238E27FC236}">
                  <a16:creationId xmlns:a16="http://schemas.microsoft.com/office/drawing/2014/main" id="{36B1E453-1287-45A9-9339-730E3914F14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86131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556"/>
            </a:p>
          </p:txBody>
        </p:sp>
        <p:sp>
          <p:nvSpPr>
            <p:cNvPr id="145" name="Freeform 16">
              <a:extLst>
                <a:ext uri="{FF2B5EF4-FFF2-40B4-BE49-F238E27FC236}">
                  <a16:creationId xmlns:a16="http://schemas.microsoft.com/office/drawing/2014/main" id="{4D1CFF21-2793-4E1D-A631-989F34A2CB2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40037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556"/>
            </a:p>
          </p:txBody>
        </p:sp>
        <p:sp>
          <p:nvSpPr>
            <p:cNvPr id="146" name="Freeform 16">
              <a:extLst>
                <a:ext uri="{FF2B5EF4-FFF2-40B4-BE49-F238E27FC236}">
                  <a16:creationId xmlns:a16="http://schemas.microsoft.com/office/drawing/2014/main" id="{FFFFE495-6317-4046-8780-509B3F7DE40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093943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556"/>
            </a:p>
          </p:txBody>
        </p:sp>
        <p:sp>
          <p:nvSpPr>
            <p:cNvPr id="147" name="Freeform 16">
              <a:extLst>
                <a:ext uri="{FF2B5EF4-FFF2-40B4-BE49-F238E27FC236}">
                  <a16:creationId xmlns:a16="http://schemas.microsoft.com/office/drawing/2014/main" id="{07F2B335-6843-4188-BE58-F99705AE734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47849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556"/>
            </a:p>
          </p:txBody>
        </p:sp>
        <p:sp>
          <p:nvSpPr>
            <p:cNvPr id="148" name="Freeform 16">
              <a:extLst>
                <a:ext uri="{FF2B5EF4-FFF2-40B4-BE49-F238E27FC236}">
                  <a16:creationId xmlns:a16="http://schemas.microsoft.com/office/drawing/2014/main" id="{6A1AA564-0530-4B23-B215-595CC54E23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801755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556"/>
            </a:p>
          </p:txBody>
        </p:sp>
        <p:sp>
          <p:nvSpPr>
            <p:cNvPr id="149" name="Freeform 16">
              <a:extLst>
                <a:ext uri="{FF2B5EF4-FFF2-40B4-BE49-F238E27FC236}">
                  <a16:creationId xmlns:a16="http://schemas.microsoft.com/office/drawing/2014/main" id="{4876FBCA-0D51-4B33-9375-D3F71918F7F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55661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556"/>
            </a:p>
          </p:txBody>
        </p:sp>
        <p:sp>
          <p:nvSpPr>
            <p:cNvPr id="150" name="Freeform 16">
              <a:extLst>
                <a:ext uri="{FF2B5EF4-FFF2-40B4-BE49-F238E27FC236}">
                  <a16:creationId xmlns:a16="http://schemas.microsoft.com/office/drawing/2014/main" id="{B025D520-F3BC-4D3B-BF86-05B537F2482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509567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556"/>
            </a:p>
          </p:txBody>
        </p:sp>
        <p:sp>
          <p:nvSpPr>
            <p:cNvPr id="151" name="Freeform 16">
              <a:extLst>
                <a:ext uri="{FF2B5EF4-FFF2-40B4-BE49-F238E27FC236}">
                  <a16:creationId xmlns:a16="http://schemas.microsoft.com/office/drawing/2014/main" id="{24765AAF-1343-40B6-9F77-11BC4F9E47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863473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556"/>
            </a:p>
          </p:txBody>
        </p:sp>
        <p:sp>
          <p:nvSpPr>
            <p:cNvPr id="152" name="Freeform 16">
              <a:extLst>
                <a:ext uri="{FF2B5EF4-FFF2-40B4-BE49-F238E27FC236}">
                  <a16:creationId xmlns:a16="http://schemas.microsoft.com/office/drawing/2014/main" id="{CAE5A3F7-0924-495D-8844-A0BFFEA3F5A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217379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556"/>
            </a:p>
          </p:txBody>
        </p:sp>
        <p:sp>
          <p:nvSpPr>
            <p:cNvPr id="153" name="Freeform 16">
              <a:extLst>
                <a:ext uri="{FF2B5EF4-FFF2-40B4-BE49-F238E27FC236}">
                  <a16:creationId xmlns:a16="http://schemas.microsoft.com/office/drawing/2014/main" id="{CFDA1116-035D-4E54-AFBB-4D27A956C25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571285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556"/>
            </a:p>
          </p:txBody>
        </p:sp>
        <p:sp>
          <p:nvSpPr>
            <p:cNvPr id="154" name="Freeform 16">
              <a:extLst>
                <a:ext uri="{FF2B5EF4-FFF2-40B4-BE49-F238E27FC236}">
                  <a16:creationId xmlns:a16="http://schemas.microsoft.com/office/drawing/2014/main" id="{5F363A19-6283-48F8-85FA-6B7CCCB5184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25191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556"/>
            </a:p>
          </p:txBody>
        </p:sp>
        <p:sp>
          <p:nvSpPr>
            <p:cNvPr id="155" name="Freeform 16">
              <a:extLst>
                <a:ext uri="{FF2B5EF4-FFF2-40B4-BE49-F238E27FC236}">
                  <a16:creationId xmlns:a16="http://schemas.microsoft.com/office/drawing/2014/main" id="{2A698C8C-4D32-4D3F-9F80-BEC6A13B845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279097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556"/>
            </a:p>
          </p:txBody>
        </p:sp>
        <p:sp>
          <p:nvSpPr>
            <p:cNvPr id="156" name="Freeform 16">
              <a:extLst>
                <a:ext uri="{FF2B5EF4-FFF2-40B4-BE49-F238E27FC236}">
                  <a16:creationId xmlns:a16="http://schemas.microsoft.com/office/drawing/2014/main" id="{4570646F-A2EF-470F-BE69-65F48D8F63F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633003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556"/>
            </a:p>
          </p:txBody>
        </p:sp>
        <p:sp>
          <p:nvSpPr>
            <p:cNvPr id="157" name="Freeform 16">
              <a:extLst>
                <a:ext uri="{FF2B5EF4-FFF2-40B4-BE49-F238E27FC236}">
                  <a16:creationId xmlns:a16="http://schemas.microsoft.com/office/drawing/2014/main" id="{6076E36D-73D2-4127-BE4A-21CD4864C9D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986909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556"/>
            </a:p>
          </p:txBody>
        </p:sp>
        <p:sp>
          <p:nvSpPr>
            <p:cNvPr id="158" name="Freeform 16">
              <a:extLst>
                <a:ext uri="{FF2B5EF4-FFF2-40B4-BE49-F238E27FC236}">
                  <a16:creationId xmlns:a16="http://schemas.microsoft.com/office/drawing/2014/main" id="{7C8BE7DC-9C93-4AE4-849A-1438EF43DAD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340815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556"/>
            </a:p>
          </p:txBody>
        </p:sp>
        <p:sp>
          <p:nvSpPr>
            <p:cNvPr id="159" name="Freeform 16">
              <a:extLst>
                <a:ext uri="{FF2B5EF4-FFF2-40B4-BE49-F238E27FC236}">
                  <a16:creationId xmlns:a16="http://schemas.microsoft.com/office/drawing/2014/main" id="{7A7E7F5E-396F-402D-87C2-4ECEE23A833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94721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556"/>
            </a:p>
          </p:txBody>
        </p:sp>
        <p:sp>
          <p:nvSpPr>
            <p:cNvPr id="160" name="Freeform 16">
              <a:extLst>
                <a:ext uri="{FF2B5EF4-FFF2-40B4-BE49-F238E27FC236}">
                  <a16:creationId xmlns:a16="http://schemas.microsoft.com/office/drawing/2014/main" id="{97EC6D43-68CC-4F32-BFB8-1B15CFBD592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048627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556"/>
            </a:p>
          </p:txBody>
        </p:sp>
        <p:sp>
          <p:nvSpPr>
            <p:cNvPr id="161" name="Freeform 16">
              <a:extLst>
                <a:ext uri="{FF2B5EF4-FFF2-40B4-BE49-F238E27FC236}">
                  <a16:creationId xmlns:a16="http://schemas.microsoft.com/office/drawing/2014/main" id="{AA1D0C14-2069-4DE9-A088-6C76A61F20B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402533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556"/>
            </a:p>
          </p:txBody>
        </p:sp>
        <p:sp>
          <p:nvSpPr>
            <p:cNvPr id="162" name="Freeform 16">
              <a:extLst>
                <a:ext uri="{FF2B5EF4-FFF2-40B4-BE49-F238E27FC236}">
                  <a16:creationId xmlns:a16="http://schemas.microsoft.com/office/drawing/2014/main" id="{72C3829D-1796-4F37-B8F1-5C9A26E28C9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756439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556"/>
            </a:p>
          </p:txBody>
        </p:sp>
        <p:sp>
          <p:nvSpPr>
            <p:cNvPr id="163" name="Freeform 16">
              <a:extLst>
                <a:ext uri="{FF2B5EF4-FFF2-40B4-BE49-F238E27FC236}">
                  <a16:creationId xmlns:a16="http://schemas.microsoft.com/office/drawing/2014/main" id="{F74CEB28-F72C-46BF-955A-1DFBE9110A1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110345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556"/>
            </a:p>
          </p:txBody>
        </p:sp>
        <p:sp>
          <p:nvSpPr>
            <p:cNvPr id="164" name="Freeform 16">
              <a:extLst>
                <a:ext uri="{FF2B5EF4-FFF2-40B4-BE49-F238E27FC236}">
                  <a16:creationId xmlns:a16="http://schemas.microsoft.com/office/drawing/2014/main" id="{7052B90E-88FE-46F1-B64B-F574689D491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464251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556"/>
            </a:p>
          </p:txBody>
        </p:sp>
        <p:sp>
          <p:nvSpPr>
            <p:cNvPr id="165" name="Freeform 16">
              <a:extLst>
                <a:ext uri="{FF2B5EF4-FFF2-40B4-BE49-F238E27FC236}">
                  <a16:creationId xmlns:a16="http://schemas.microsoft.com/office/drawing/2014/main" id="{F8F128E0-3AD1-4260-A7E5-19E8751009D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818157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556"/>
            </a:p>
          </p:txBody>
        </p:sp>
        <p:sp>
          <p:nvSpPr>
            <p:cNvPr id="166" name="Freeform 16">
              <a:extLst>
                <a:ext uri="{FF2B5EF4-FFF2-40B4-BE49-F238E27FC236}">
                  <a16:creationId xmlns:a16="http://schemas.microsoft.com/office/drawing/2014/main" id="{969B39FA-8605-4E46-98D4-7C699D24F4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172063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556"/>
            </a:p>
          </p:txBody>
        </p:sp>
        <p:sp>
          <p:nvSpPr>
            <p:cNvPr id="167" name="Freeform 16">
              <a:extLst>
                <a:ext uri="{FF2B5EF4-FFF2-40B4-BE49-F238E27FC236}">
                  <a16:creationId xmlns:a16="http://schemas.microsoft.com/office/drawing/2014/main" id="{DD141AA4-FDDD-4DF1-A51F-34017775CB1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525969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556"/>
            </a:p>
          </p:txBody>
        </p:sp>
        <p:sp>
          <p:nvSpPr>
            <p:cNvPr id="168" name="Freeform 16">
              <a:extLst>
                <a:ext uri="{FF2B5EF4-FFF2-40B4-BE49-F238E27FC236}">
                  <a16:creationId xmlns:a16="http://schemas.microsoft.com/office/drawing/2014/main" id="{855CBA53-E52B-4687-96C6-EBA404B23D4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879862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556"/>
            </a:p>
          </p:txBody>
        </p:sp>
        <p:sp>
          <p:nvSpPr>
            <p:cNvPr id="169" name="Freeform 16">
              <a:extLst>
                <a:ext uri="{FF2B5EF4-FFF2-40B4-BE49-F238E27FC236}">
                  <a16:creationId xmlns:a16="http://schemas.microsoft.com/office/drawing/2014/main" id="{BA45AD96-F5AF-4075-86DE-27366EF2792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91211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556"/>
            </a:p>
          </p:txBody>
        </p:sp>
        <p:sp>
          <p:nvSpPr>
            <p:cNvPr id="170" name="Freeform 16">
              <a:extLst>
                <a:ext uri="{FF2B5EF4-FFF2-40B4-BE49-F238E27FC236}">
                  <a16:creationId xmlns:a16="http://schemas.microsoft.com/office/drawing/2014/main" id="{BB34F054-D296-4BA7-A495-E174D9BE84D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62695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556"/>
            </a:p>
          </p:txBody>
        </p:sp>
        <p:sp>
          <p:nvSpPr>
            <p:cNvPr id="171" name="Freeform 16">
              <a:extLst>
                <a:ext uri="{FF2B5EF4-FFF2-40B4-BE49-F238E27FC236}">
                  <a16:creationId xmlns:a16="http://schemas.microsoft.com/office/drawing/2014/main" id="{F429DE27-C226-4AA5-9816-E6376A4E2A9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16601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556"/>
            </a:p>
          </p:txBody>
        </p:sp>
        <p:sp>
          <p:nvSpPr>
            <p:cNvPr id="172" name="Freeform 16">
              <a:extLst>
                <a:ext uri="{FF2B5EF4-FFF2-40B4-BE49-F238E27FC236}">
                  <a16:creationId xmlns:a16="http://schemas.microsoft.com/office/drawing/2014/main" id="{EE6506CD-9CC1-4BC6-BC32-DFD6FB136AF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70507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556"/>
            </a:p>
          </p:txBody>
        </p:sp>
        <p:sp>
          <p:nvSpPr>
            <p:cNvPr id="173" name="Freeform 16">
              <a:extLst>
                <a:ext uri="{FF2B5EF4-FFF2-40B4-BE49-F238E27FC236}">
                  <a16:creationId xmlns:a16="http://schemas.microsoft.com/office/drawing/2014/main" id="{B3A7E91D-34EB-4744-A1A0-13EC637748C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24413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556"/>
            </a:p>
          </p:txBody>
        </p:sp>
        <p:sp>
          <p:nvSpPr>
            <p:cNvPr id="174" name="Freeform 16">
              <a:extLst>
                <a:ext uri="{FF2B5EF4-FFF2-40B4-BE49-F238E27FC236}">
                  <a16:creationId xmlns:a16="http://schemas.microsoft.com/office/drawing/2014/main" id="{65A23728-E731-4707-AC6B-35FB937AE7A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78319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556"/>
            </a:p>
          </p:txBody>
        </p:sp>
        <p:sp>
          <p:nvSpPr>
            <p:cNvPr id="175" name="Freeform 16">
              <a:extLst>
                <a:ext uri="{FF2B5EF4-FFF2-40B4-BE49-F238E27FC236}">
                  <a16:creationId xmlns:a16="http://schemas.microsoft.com/office/drawing/2014/main" id="{D8983A2E-8721-4A78-B55C-FD0940B28E9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32225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556"/>
            </a:p>
          </p:txBody>
        </p:sp>
        <p:sp>
          <p:nvSpPr>
            <p:cNvPr id="176" name="Freeform 16">
              <a:extLst>
                <a:ext uri="{FF2B5EF4-FFF2-40B4-BE49-F238E27FC236}">
                  <a16:creationId xmlns:a16="http://schemas.microsoft.com/office/drawing/2014/main" id="{FD4BBBB1-537D-4BF3-9BCC-DB166F1B91E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86131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556"/>
            </a:p>
          </p:txBody>
        </p:sp>
        <p:sp>
          <p:nvSpPr>
            <p:cNvPr id="177" name="Freeform 16">
              <a:extLst>
                <a:ext uri="{FF2B5EF4-FFF2-40B4-BE49-F238E27FC236}">
                  <a16:creationId xmlns:a16="http://schemas.microsoft.com/office/drawing/2014/main" id="{AB55ADFF-1418-463B-9F69-0448C6BC559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40037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556"/>
            </a:p>
          </p:txBody>
        </p:sp>
        <p:sp>
          <p:nvSpPr>
            <p:cNvPr id="178" name="Freeform 16">
              <a:extLst>
                <a:ext uri="{FF2B5EF4-FFF2-40B4-BE49-F238E27FC236}">
                  <a16:creationId xmlns:a16="http://schemas.microsoft.com/office/drawing/2014/main" id="{7DB31205-26C8-4B40-84B2-A21E042869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093943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556"/>
            </a:p>
          </p:txBody>
        </p:sp>
        <p:sp>
          <p:nvSpPr>
            <p:cNvPr id="179" name="Freeform 16">
              <a:extLst>
                <a:ext uri="{FF2B5EF4-FFF2-40B4-BE49-F238E27FC236}">
                  <a16:creationId xmlns:a16="http://schemas.microsoft.com/office/drawing/2014/main" id="{A55615A4-EA9A-41B6-9F9B-5608693927A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47849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556"/>
            </a:p>
          </p:txBody>
        </p:sp>
        <p:sp>
          <p:nvSpPr>
            <p:cNvPr id="180" name="Freeform 16">
              <a:extLst>
                <a:ext uri="{FF2B5EF4-FFF2-40B4-BE49-F238E27FC236}">
                  <a16:creationId xmlns:a16="http://schemas.microsoft.com/office/drawing/2014/main" id="{A66AFF9B-47A8-431E-A764-E6AFD677715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801755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556"/>
            </a:p>
          </p:txBody>
        </p:sp>
        <p:sp>
          <p:nvSpPr>
            <p:cNvPr id="181" name="Freeform 16">
              <a:extLst>
                <a:ext uri="{FF2B5EF4-FFF2-40B4-BE49-F238E27FC236}">
                  <a16:creationId xmlns:a16="http://schemas.microsoft.com/office/drawing/2014/main" id="{BB50F388-4C4F-4B03-AD18-01111D1C59A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55661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556"/>
            </a:p>
          </p:txBody>
        </p:sp>
        <p:sp>
          <p:nvSpPr>
            <p:cNvPr id="182" name="Freeform 16">
              <a:extLst>
                <a:ext uri="{FF2B5EF4-FFF2-40B4-BE49-F238E27FC236}">
                  <a16:creationId xmlns:a16="http://schemas.microsoft.com/office/drawing/2014/main" id="{CF3FB584-0B0E-423F-925C-1180324EBD3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509567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556"/>
            </a:p>
          </p:txBody>
        </p:sp>
        <p:sp>
          <p:nvSpPr>
            <p:cNvPr id="183" name="Freeform 16">
              <a:extLst>
                <a:ext uri="{FF2B5EF4-FFF2-40B4-BE49-F238E27FC236}">
                  <a16:creationId xmlns:a16="http://schemas.microsoft.com/office/drawing/2014/main" id="{ED4EC88C-3F33-4DC1-85B0-07C4415BBD4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863473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556"/>
            </a:p>
          </p:txBody>
        </p:sp>
        <p:sp>
          <p:nvSpPr>
            <p:cNvPr id="184" name="Freeform 16">
              <a:extLst>
                <a:ext uri="{FF2B5EF4-FFF2-40B4-BE49-F238E27FC236}">
                  <a16:creationId xmlns:a16="http://schemas.microsoft.com/office/drawing/2014/main" id="{1C4B329A-FB4F-44FB-B230-B1047E59B39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217379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556"/>
            </a:p>
          </p:txBody>
        </p:sp>
        <p:sp>
          <p:nvSpPr>
            <p:cNvPr id="185" name="Freeform 16">
              <a:extLst>
                <a:ext uri="{FF2B5EF4-FFF2-40B4-BE49-F238E27FC236}">
                  <a16:creationId xmlns:a16="http://schemas.microsoft.com/office/drawing/2014/main" id="{BE396084-F429-410A-AF78-35CDD96AF6B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571285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556"/>
            </a:p>
          </p:txBody>
        </p:sp>
        <p:sp>
          <p:nvSpPr>
            <p:cNvPr id="186" name="Freeform 16">
              <a:extLst>
                <a:ext uri="{FF2B5EF4-FFF2-40B4-BE49-F238E27FC236}">
                  <a16:creationId xmlns:a16="http://schemas.microsoft.com/office/drawing/2014/main" id="{6F0A9973-4361-4CB5-876A-37B001931E1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25191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556"/>
            </a:p>
          </p:txBody>
        </p:sp>
        <p:sp>
          <p:nvSpPr>
            <p:cNvPr id="187" name="Freeform 16">
              <a:extLst>
                <a:ext uri="{FF2B5EF4-FFF2-40B4-BE49-F238E27FC236}">
                  <a16:creationId xmlns:a16="http://schemas.microsoft.com/office/drawing/2014/main" id="{1F716BE4-ED9D-4AFC-8882-00791784384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279097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556"/>
            </a:p>
          </p:txBody>
        </p:sp>
        <p:sp>
          <p:nvSpPr>
            <p:cNvPr id="188" name="Freeform 16">
              <a:extLst>
                <a:ext uri="{FF2B5EF4-FFF2-40B4-BE49-F238E27FC236}">
                  <a16:creationId xmlns:a16="http://schemas.microsoft.com/office/drawing/2014/main" id="{A3188B9A-07AD-4D67-9017-92061B138A3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633003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556"/>
            </a:p>
          </p:txBody>
        </p:sp>
        <p:sp>
          <p:nvSpPr>
            <p:cNvPr id="189" name="Freeform 16">
              <a:extLst>
                <a:ext uri="{FF2B5EF4-FFF2-40B4-BE49-F238E27FC236}">
                  <a16:creationId xmlns:a16="http://schemas.microsoft.com/office/drawing/2014/main" id="{DE8AD78A-ABB9-4B8E-A0F9-F7CCA2E2EF8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986909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556"/>
            </a:p>
          </p:txBody>
        </p:sp>
        <p:sp>
          <p:nvSpPr>
            <p:cNvPr id="190" name="Freeform 16">
              <a:extLst>
                <a:ext uri="{FF2B5EF4-FFF2-40B4-BE49-F238E27FC236}">
                  <a16:creationId xmlns:a16="http://schemas.microsoft.com/office/drawing/2014/main" id="{02865DC5-04F0-4328-8C93-50994C40E46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340815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556"/>
            </a:p>
          </p:txBody>
        </p:sp>
        <p:sp>
          <p:nvSpPr>
            <p:cNvPr id="191" name="Freeform 16">
              <a:extLst>
                <a:ext uri="{FF2B5EF4-FFF2-40B4-BE49-F238E27FC236}">
                  <a16:creationId xmlns:a16="http://schemas.microsoft.com/office/drawing/2014/main" id="{541DB8F0-C031-42C1-A57D-729DA2CFF35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94721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556"/>
            </a:p>
          </p:txBody>
        </p:sp>
        <p:sp>
          <p:nvSpPr>
            <p:cNvPr id="192" name="Freeform 16">
              <a:extLst>
                <a:ext uri="{FF2B5EF4-FFF2-40B4-BE49-F238E27FC236}">
                  <a16:creationId xmlns:a16="http://schemas.microsoft.com/office/drawing/2014/main" id="{E74F6813-CEDF-4C90-9515-18F2D2808D8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048627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556"/>
            </a:p>
          </p:txBody>
        </p:sp>
        <p:sp>
          <p:nvSpPr>
            <p:cNvPr id="193" name="Freeform 16">
              <a:extLst>
                <a:ext uri="{FF2B5EF4-FFF2-40B4-BE49-F238E27FC236}">
                  <a16:creationId xmlns:a16="http://schemas.microsoft.com/office/drawing/2014/main" id="{178439D5-98F9-4547-AA18-8F0D15FA503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402533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556"/>
            </a:p>
          </p:txBody>
        </p:sp>
        <p:sp>
          <p:nvSpPr>
            <p:cNvPr id="194" name="Freeform 16">
              <a:extLst>
                <a:ext uri="{FF2B5EF4-FFF2-40B4-BE49-F238E27FC236}">
                  <a16:creationId xmlns:a16="http://schemas.microsoft.com/office/drawing/2014/main" id="{FF65ACCA-B29A-4B23-99DF-9E8988FE776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756439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556"/>
            </a:p>
          </p:txBody>
        </p:sp>
        <p:sp>
          <p:nvSpPr>
            <p:cNvPr id="195" name="Freeform 16">
              <a:extLst>
                <a:ext uri="{FF2B5EF4-FFF2-40B4-BE49-F238E27FC236}">
                  <a16:creationId xmlns:a16="http://schemas.microsoft.com/office/drawing/2014/main" id="{08202144-2699-405E-B70E-10ACB625045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110345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556"/>
            </a:p>
          </p:txBody>
        </p:sp>
        <p:sp>
          <p:nvSpPr>
            <p:cNvPr id="196" name="Freeform 16">
              <a:extLst>
                <a:ext uri="{FF2B5EF4-FFF2-40B4-BE49-F238E27FC236}">
                  <a16:creationId xmlns:a16="http://schemas.microsoft.com/office/drawing/2014/main" id="{8F59B94B-2422-4834-BD86-CFE3D8A53F9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464251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556"/>
            </a:p>
          </p:txBody>
        </p:sp>
        <p:sp>
          <p:nvSpPr>
            <p:cNvPr id="197" name="Freeform 16">
              <a:extLst>
                <a:ext uri="{FF2B5EF4-FFF2-40B4-BE49-F238E27FC236}">
                  <a16:creationId xmlns:a16="http://schemas.microsoft.com/office/drawing/2014/main" id="{C5893D12-2CAA-4072-80FB-D3E99710056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818157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556"/>
            </a:p>
          </p:txBody>
        </p:sp>
        <p:sp>
          <p:nvSpPr>
            <p:cNvPr id="198" name="Freeform 16">
              <a:extLst>
                <a:ext uri="{FF2B5EF4-FFF2-40B4-BE49-F238E27FC236}">
                  <a16:creationId xmlns:a16="http://schemas.microsoft.com/office/drawing/2014/main" id="{C5D33650-F7DF-4640-8624-E4A406586BE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172063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556"/>
            </a:p>
          </p:txBody>
        </p:sp>
        <p:sp>
          <p:nvSpPr>
            <p:cNvPr id="199" name="Freeform 16">
              <a:extLst>
                <a:ext uri="{FF2B5EF4-FFF2-40B4-BE49-F238E27FC236}">
                  <a16:creationId xmlns:a16="http://schemas.microsoft.com/office/drawing/2014/main" id="{D8E569D6-7F89-4731-A6B8-6AFEB4544E1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525969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556"/>
            </a:p>
          </p:txBody>
        </p:sp>
        <p:sp>
          <p:nvSpPr>
            <p:cNvPr id="200" name="Freeform 16">
              <a:extLst>
                <a:ext uri="{FF2B5EF4-FFF2-40B4-BE49-F238E27FC236}">
                  <a16:creationId xmlns:a16="http://schemas.microsoft.com/office/drawing/2014/main" id="{80CEE136-CAF7-4993-84B3-67A0917C53F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879862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556"/>
            </a:p>
          </p:txBody>
        </p:sp>
        <p:sp>
          <p:nvSpPr>
            <p:cNvPr id="201" name="Freeform 16">
              <a:extLst>
                <a:ext uri="{FF2B5EF4-FFF2-40B4-BE49-F238E27FC236}">
                  <a16:creationId xmlns:a16="http://schemas.microsoft.com/office/drawing/2014/main" id="{FFDB2B08-42EF-46F1-9397-9A855C1A24C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91211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556"/>
            </a:p>
          </p:txBody>
        </p:sp>
        <p:sp>
          <p:nvSpPr>
            <p:cNvPr id="202" name="Freeform 16">
              <a:extLst>
                <a:ext uri="{FF2B5EF4-FFF2-40B4-BE49-F238E27FC236}">
                  <a16:creationId xmlns:a16="http://schemas.microsoft.com/office/drawing/2014/main" id="{AB77A349-A09C-4B90-9A2C-EA856A8D86D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62695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556"/>
            </a:p>
          </p:txBody>
        </p:sp>
        <p:sp>
          <p:nvSpPr>
            <p:cNvPr id="203" name="Freeform 16">
              <a:extLst>
                <a:ext uri="{FF2B5EF4-FFF2-40B4-BE49-F238E27FC236}">
                  <a16:creationId xmlns:a16="http://schemas.microsoft.com/office/drawing/2014/main" id="{48608721-EE4A-426A-91C2-C463004F970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16601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556"/>
            </a:p>
          </p:txBody>
        </p:sp>
        <p:sp>
          <p:nvSpPr>
            <p:cNvPr id="204" name="Freeform 16">
              <a:extLst>
                <a:ext uri="{FF2B5EF4-FFF2-40B4-BE49-F238E27FC236}">
                  <a16:creationId xmlns:a16="http://schemas.microsoft.com/office/drawing/2014/main" id="{B927CE31-5623-45C2-9E5E-6EF01453653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70507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556"/>
            </a:p>
          </p:txBody>
        </p:sp>
        <p:sp>
          <p:nvSpPr>
            <p:cNvPr id="205" name="Freeform 16">
              <a:extLst>
                <a:ext uri="{FF2B5EF4-FFF2-40B4-BE49-F238E27FC236}">
                  <a16:creationId xmlns:a16="http://schemas.microsoft.com/office/drawing/2014/main" id="{664A9588-E7C2-4376-869E-12661D073AD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24413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556"/>
            </a:p>
          </p:txBody>
        </p:sp>
        <p:sp>
          <p:nvSpPr>
            <p:cNvPr id="206" name="Freeform 16">
              <a:extLst>
                <a:ext uri="{FF2B5EF4-FFF2-40B4-BE49-F238E27FC236}">
                  <a16:creationId xmlns:a16="http://schemas.microsoft.com/office/drawing/2014/main" id="{C07EBDA9-99B9-4FEA-8E61-CF7766C803D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78319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556"/>
            </a:p>
          </p:txBody>
        </p:sp>
        <p:sp>
          <p:nvSpPr>
            <p:cNvPr id="207" name="Freeform 16">
              <a:extLst>
                <a:ext uri="{FF2B5EF4-FFF2-40B4-BE49-F238E27FC236}">
                  <a16:creationId xmlns:a16="http://schemas.microsoft.com/office/drawing/2014/main" id="{E44A3FF9-F9CA-4868-B495-9C7AAE9DDF9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32225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556"/>
            </a:p>
          </p:txBody>
        </p:sp>
        <p:sp>
          <p:nvSpPr>
            <p:cNvPr id="208" name="Freeform 16">
              <a:extLst>
                <a:ext uri="{FF2B5EF4-FFF2-40B4-BE49-F238E27FC236}">
                  <a16:creationId xmlns:a16="http://schemas.microsoft.com/office/drawing/2014/main" id="{CCF5D671-0529-4209-8A7C-1149C280118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86131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556"/>
            </a:p>
          </p:txBody>
        </p:sp>
        <p:sp>
          <p:nvSpPr>
            <p:cNvPr id="209" name="Freeform 16">
              <a:extLst>
                <a:ext uri="{FF2B5EF4-FFF2-40B4-BE49-F238E27FC236}">
                  <a16:creationId xmlns:a16="http://schemas.microsoft.com/office/drawing/2014/main" id="{DCA290DC-6B1F-40EB-A9F0-F96F5851B39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40037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556"/>
            </a:p>
          </p:txBody>
        </p:sp>
        <p:sp>
          <p:nvSpPr>
            <p:cNvPr id="210" name="Freeform 16">
              <a:extLst>
                <a:ext uri="{FF2B5EF4-FFF2-40B4-BE49-F238E27FC236}">
                  <a16:creationId xmlns:a16="http://schemas.microsoft.com/office/drawing/2014/main" id="{36C813C9-8C14-4372-801A-DBB3E037EE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093943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556"/>
            </a:p>
          </p:txBody>
        </p:sp>
        <p:sp>
          <p:nvSpPr>
            <p:cNvPr id="211" name="Freeform 16">
              <a:extLst>
                <a:ext uri="{FF2B5EF4-FFF2-40B4-BE49-F238E27FC236}">
                  <a16:creationId xmlns:a16="http://schemas.microsoft.com/office/drawing/2014/main" id="{F253EC72-B338-4BBF-9042-C191E60067E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47849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556"/>
            </a:p>
          </p:txBody>
        </p:sp>
        <p:sp>
          <p:nvSpPr>
            <p:cNvPr id="212" name="Freeform 16">
              <a:extLst>
                <a:ext uri="{FF2B5EF4-FFF2-40B4-BE49-F238E27FC236}">
                  <a16:creationId xmlns:a16="http://schemas.microsoft.com/office/drawing/2014/main" id="{7B28B5DF-2DA6-4E8F-817A-C1902DCD455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801755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556"/>
            </a:p>
          </p:txBody>
        </p:sp>
        <p:sp>
          <p:nvSpPr>
            <p:cNvPr id="213" name="Freeform 16">
              <a:extLst>
                <a:ext uri="{FF2B5EF4-FFF2-40B4-BE49-F238E27FC236}">
                  <a16:creationId xmlns:a16="http://schemas.microsoft.com/office/drawing/2014/main" id="{09D7394F-F75D-4FED-8923-575F140FA2B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55661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556"/>
            </a:p>
          </p:txBody>
        </p:sp>
        <p:sp>
          <p:nvSpPr>
            <p:cNvPr id="214" name="Freeform 16">
              <a:extLst>
                <a:ext uri="{FF2B5EF4-FFF2-40B4-BE49-F238E27FC236}">
                  <a16:creationId xmlns:a16="http://schemas.microsoft.com/office/drawing/2014/main" id="{F172134A-6C32-4752-97D8-E661E6A2631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509567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556"/>
            </a:p>
          </p:txBody>
        </p:sp>
        <p:sp>
          <p:nvSpPr>
            <p:cNvPr id="215" name="Freeform 16">
              <a:extLst>
                <a:ext uri="{FF2B5EF4-FFF2-40B4-BE49-F238E27FC236}">
                  <a16:creationId xmlns:a16="http://schemas.microsoft.com/office/drawing/2014/main" id="{6CAB8EBC-D1A2-4B27-9297-ADFA1B5C1AF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863473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556"/>
            </a:p>
          </p:txBody>
        </p:sp>
        <p:sp>
          <p:nvSpPr>
            <p:cNvPr id="216" name="Freeform 16">
              <a:extLst>
                <a:ext uri="{FF2B5EF4-FFF2-40B4-BE49-F238E27FC236}">
                  <a16:creationId xmlns:a16="http://schemas.microsoft.com/office/drawing/2014/main" id="{6E5A44D5-4DED-4075-8C18-C4EE1E61AB3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217379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556"/>
            </a:p>
          </p:txBody>
        </p:sp>
        <p:sp>
          <p:nvSpPr>
            <p:cNvPr id="217" name="Freeform 16">
              <a:extLst>
                <a:ext uri="{FF2B5EF4-FFF2-40B4-BE49-F238E27FC236}">
                  <a16:creationId xmlns:a16="http://schemas.microsoft.com/office/drawing/2014/main" id="{47E67357-8F43-4716-AF36-C4D3FAD5776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571285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556"/>
            </a:p>
          </p:txBody>
        </p:sp>
        <p:sp>
          <p:nvSpPr>
            <p:cNvPr id="218" name="Freeform 16">
              <a:extLst>
                <a:ext uri="{FF2B5EF4-FFF2-40B4-BE49-F238E27FC236}">
                  <a16:creationId xmlns:a16="http://schemas.microsoft.com/office/drawing/2014/main" id="{CDB9D3D1-A9FF-4CC6-B6AD-51D73FCAE1D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25191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556"/>
            </a:p>
          </p:txBody>
        </p:sp>
        <p:sp>
          <p:nvSpPr>
            <p:cNvPr id="219" name="Freeform 16">
              <a:extLst>
                <a:ext uri="{FF2B5EF4-FFF2-40B4-BE49-F238E27FC236}">
                  <a16:creationId xmlns:a16="http://schemas.microsoft.com/office/drawing/2014/main" id="{B1C55A0F-DE6D-4BE9-B90E-68577017107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279097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556"/>
            </a:p>
          </p:txBody>
        </p:sp>
        <p:sp>
          <p:nvSpPr>
            <p:cNvPr id="220" name="Freeform 16">
              <a:extLst>
                <a:ext uri="{FF2B5EF4-FFF2-40B4-BE49-F238E27FC236}">
                  <a16:creationId xmlns:a16="http://schemas.microsoft.com/office/drawing/2014/main" id="{6627EE65-8BCE-41D8-BE30-34A95B94247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633003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556"/>
            </a:p>
          </p:txBody>
        </p:sp>
        <p:sp>
          <p:nvSpPr>
            <p:cNvPr id="221" name="Freeform 16">
              <a:extLst>
                <a:ext uri="{FF2B5EF4-FFF2-40B4-BE49-F238E27FC236}">
                  <a16:creationId xmlns:a16="http://schemas.microsoft.com/office/drawing/2014/main" id="{FA999AE1-300A-4580-A684-3752E1FB0EF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986909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556"/>
            </a:p>
          </p:txBody>
        </p:sp>
        <p:sp>
          <p:nvSpPr>
            <p:cNvPr id="222" name="Freeform 16">
              <a:extLst>
                <a:ext uri="{FF2B5EF4-FFF2-40B4-BE49-F238E27FC236}">
                  <a16:creationId xmlns:a16="http://schemas.microsoft.com/office/drawing/2014/main" id="{9BB492A4-E274-4551-A97A-AD8A2538EB6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340815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556"/>
            </a:p>
          </p:txBody>
        </p:sp>
        <p:sp>
          <p:nvSpPr>
            <p:cNvPr id="223" name="Freeform 16">
              <a:extLst>
                <a:ext uri="{FF2B5EF4-FFF2-40B4-BE49-F238E27FC236}">
                  <a16:creationId xmlns:a16="http://schemas.microsoft.com/office/drawing/2014/main" id="{CBF53111-DF01-47C3-8596-B57862E0C31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94721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556"/>
            </a:p>
          </p:txBody>
        </p:sp>
        <p:sp>
          <p:nvSpPr>
            <p:cNvPr id="224" name="Freeform 16">
              <a:extLst>
                <a:ext uri="{FF2B5EF4-FFF2-40B4-BE49-F238E27FC236}">
                  <a16:creationId xmlns:a16="http://schemas.microsoft.com/office/drawing/2014/main" id="{C53F7DDB-439E-47C6-90BD-B22EA9B7CDF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048627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556"/>
            </a:p>
          </p:txBody>
        </p:sp>
        <p:sp>
          <p:nvSpPr>
            <p:cNvPr id="225" name="Freeform 16">
              <a:extLst>
                <a:ext uri="{FF2B5EF4-FFF2-40B4-BE49-F238E27FC236}">
                  <a16:creationId xmlns:a16="http://schemas.microsoft.com/office/drawing/2014/main" id="{81E7F6E6-2542-47E1-AE43-9B182D37582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402533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556"/>
            </a:p>
          </p:txBody>
        </p:sp>
        <p:sp>
          <p:nvSpPr>
            <p:cNvPr id="226" name="Freeform 16">
              <a:extLst>
                <a:ext uri="{FF2B5EF4-FFF2-40B4-BE49-F238E27FC236}">
                  <a16:creationId xmlns:a16="http://schemas.microsoft.com/office/drawing/2014/main" id="{E777532A-71A5-494B-820C-48C05EC74CA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756439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556"/>
            </a:p>
          </p:txBody>
        </p:sp>
        <p:sp>
          <p:nvSpPr>
            <p:cNvPr id="227" name="Freeform 16">
              <a:extLst>
                <a:ext uri="{FF2B5EF4-FFF2-40B4-BE49-F238E27FC236}">
                  <a16:creationId xmlns:a16="http://schemas.microsoft.com/office/drawing/2014/main" id="{70329985-9DF6-417E-8BE0-92923294554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110345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556"/>
            </a:p>
          </p:txBody>
        </p:sp>
        <p:sp>
          <p:nvSpPr>
            <p:cNvPr id="228" name="Freeform 16">
              <a:extLst>
                <a:ext uri="{FF2B5EF4-FFF2-40B4-BE49-F238E27FC236}">
                  <a16:creationId xmlns:a16="http://schemas.microsoft.com/office/drawing/2014/main" id="{00252936-908A-4F1A-B1D6-E291EDBA6E0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464251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556"/>
            </a:p>
          </p:txBody>
        </p:sp>
        <p:sp>
          <p:nvSpPr>
            <p:cNvPr id="229" name="Freeform 16">
              <a:extLst>
                <a:ext uri="{FF2B5EF4-FFF2-40B4-BE49-F238E27FC236}">
                  <a16:creationId xmlns:a16="http://schemas.microsoft.com/office/drawing/2014/main" id="{1614E059-CFCA-409A-8521-5A7B0CD0E42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818157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556"/>
            </a:p>
          </p:txBody>
        </p:sp>
        <p:sp>
          <p:nvSpPr>
            <p:cNvPr id="230" name="Freeform 16">
              <a:extLst>
                <a:ext uri="{FF2B5EF4-FFF2-40B4-BE49-F238E27FC236}">
                  <a16:creationId xmlns:a16="http://schemas.microsoft.com/office/drawing/2014/main" id="{D67A4711-AC1A-4F94-B614-DDA70F4AB3E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172063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556"/>
            </a:p>
          </p:txBody>
        </p:sp>
        <p:sp>
          <p:nvSpPr>
            <p:cNvPr id="231" name="Freeform 16">
              <a:extLst>
                <a:ext uri="{FF2B5EF4-FFF2-40B4-BE49-F238E27FC236}">
                  <a16:creationId xmlns:a16="http://schemas.microsoft.com/office/drawing/2014/main" id="{7AC93D6D-B965-4CFB-82B3-C2F8189DD77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525969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556"/>
            </a:p>
          </p:txBody>
        </p:sp>
        <p:sp>
          <p:nvSpPr>
            <p:cNvPr id="232" name="Freeform 16">
              <a:extLst>
                <a:ext uri="{FF2B5EF4-FFF2-40B4-BE49-F238E27FC236}">
                  <a16:creationId xmlns:a16="http://schemas.microsoft.com/office/drawing/2014/main" id="{00CA144B-A572-487C-B67D-E0784F6971C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879862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556"/>
            </a:p>
          </p:txBody>
        </p:sp>
        <p:sp>
          <p:nvSpPr>
            <p:cNvPr id="233" name="Freeform 16">
              <a:extLst>
                <a:ext uri="{FF2B5EF4-FFF2-40B4-BE49-F238E27FC236}">
                  <a16:creationId xmlns:a16="http://schemas.microsoft.com/office/drawing/2014/main" id="{E1487B58-3826-42D4-A325-3E4E04785B1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91211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556"/>
            </a:p>
          </p:txBody>
        </p:sp>
        <p:sp>
          <p:nvSpPr>
            <p:cNvPr id="234" name="Freeform 16">
              <a:extLst>
                <a:ext uri="{FF2B5EF4-FFF2-40B4-BE49-F238E27FC236}">
                  <a16:creationId xmlns:a16="http://schemas.microsoft.com/office/drawing/2014/main" id="{3C65D50D-4B63-4F19-93C9-926E0DA6253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62695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556"/>
            </a:p>
          </p:txBody>
        </p:sp>
        <p:sp>
          <p:nvSpPr>
            <p:cNvPr id="235" name="Freeform 16">
              <a:extLst>
                <a:ext uri="{FF2B5EF4-FFF2-40B4-BE49-F238E27FC236}">
                  <a16:creationId xmlns:a16="http://schemas.microsoft.com/office/drawing/2014/main" id="{91A9FD33-BBFB-4EB4-B633-06A023CB608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16601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556"/>
            </a:p>
          </p:txBody>
        </p:sp>
        <p:sp>
          <p:nvSpPr>
            <p:cNvPr id="236" name="Freeform 16">
              <a:extLst>
                <a:ext uri="{FF2B5EF4-FFF2-40B4-BE49-F238E27FC236}">
                  <a16:creationId xmlns:a16="http://schemas.microsoft.com/office/drawing/2014/main" id="{8A25449F-C96E-43A9-BE7E-8415CB8CA95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70507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556"/>
            </a:p>
          </p:txBody>
        </p:sp>
        <p:sp>
          <p:nvSpPr>
            <p:cNvPr id="237" name="Freeform 16">
              <a:extLst>
                <a:ext uri="{FF2B5EF4-FFF2-40B4-BE49-F238E27FC236}">
                  <a16:creationId xmlns:a16="http://schemas.microsoft.com/office/drawing/2014/main" id="{E852D294-5AE3-4C12-AE2F-1361C06DF29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24413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556"/>
            </a:p>
          </p:txBody>
        </p:sp>
        <p:sp>
          <p:nvSpPr>
            <p:cNvPr id="238" name="Freeform 16">
              <a:extLst>
                <a:ext uri="{FF2B5EF4-FFF2-40B4-BE49-F238E27FC236}">
                  <a16:creationId xmlns:a16="http://schemas.microsoft.com/office/drawing/2014/main" id="{D75B22CF-07E7-4A6F-B17D-758BBE55384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78319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556"/>
            </a:p>
          </p:txBody>
        </p:sp>
        <p:sp>
          <p:nvSpPr>
            <p:cNvPr id="239" name="Freeform 16">
              <a:extLst>
                <a:ext uri="{FF2B5EF4-FFF2-40B4-BE49-F238E27FC236}">
                  <a16:creationId xmlns:a16="http://schemas.microsoft.com/office/drawing/2014/main" id="{45BB4DE2-44BF-43BF-9C16-259FA345031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32225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556"/>
            </a:p>
          </p:txBody>
        </p:sp>
        <p:sp>
          <p:nvSpPr>
            <p:cNvPr id="240" name="Freeform 16">
              <a:extLst>
                <a:ext uri="{FF2B5EF4-FFF2-40B4-BE49-F238E27FC236}">
                  <a16:creationId xmlns:a16="http://schemas.microsoft.com/office/drawing/2014/main" id="{9082519B-328F-4D85-9648-AA99F35AF42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86131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556"/>
            </a:p>
          </p:txBody>
        </p:sp>
        <p:sp>
          <p:nvSpPr>
            <p:cNvPr id="241" name="Freeform 16">
              <a:extLst>
                <a:ext uri="{FF2B5EF4-FFF2-40B4-BE49-F238E27FC236}">
                  <a16:creationId xmlns:a16="http://schemas.microsoft.com/office/drawing/2014/main" id="{D9C1B58C-398E-452F-88B1-1E2D056BC39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40037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556"/>
            </a:p>
          </p:txBody>
        </p:sp>
        <p:sp>
          <p:nvSpPr>
            <p:cNvPr id="242" name="Freeform 16">
              <a:extLst>
                <a:ext uri="{FF2B5EF4-FFF2-40B4-BE49-F238E27FC236}">
                  <a16:creationId xmlns:a16="http://schemas.microsoft.com/office/drawing/2014/main" id="{1215C438-62B6-48E8-93BD-2400CE7DCB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093943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556"/>
            </a:p>
          </p:txBody>
        </p:sp>
        <p:sp>
          <p:nvSpPr>
            <p:cNvPr id="243" name="Freeform 16">
              <a:extLst>
                <a:ext uri="{FF2B5EF4-FFF2-40B4-BE49-F238E27FC236}">
                  <a16:creationId xmlns:a16="http://schemas.microsoft.com/office/drawing/2014/main" id="{74287A1C-61DC-4764-AD91-0D8AE5D32FD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47849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556"/>
            </a:p>
          </p:txBody>
        </p:sp>
        <p:sp>
          <p:nvSpPr>
            <p:cNvPr id="244" name="Freeform 16">
              <a:extLst>
                <a:ext uri="{FF2B5EF4-FFF2-40B4-BE49-F238E27FC236}">
                  <a16:creationId xmlns:a16="http://schemas.microsoft.com/office/drawing/2014/main" id="{935F5F69-3B06-47EE-8A58-9EFC1B83EC6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801755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556"/>
            </a:p>
          </p:txBody>
        </p:sp>
        <p:sp>
          <p:nvSpPr>
            <p:cNvPr id="245" name="Freeform 16">
              <a:extLst>
                <a:ext uri="{FF2B5EF4-FFF2-40B4-BE49-F238E27FC236}">
                  <a16:creationId xmlns:a16="http://schemas.microsoft.com/office/drawing/2014/main" id="{1101FFF9-CF37-4721-8186-544775DE501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55661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556"/>
            </a:p>
          </p:txBody>
        </p:sp>
        <p:sp>
          <p:nvSpPr>
            <p:cNvPr id="246" name="Freeform 16">
              <a:extLst>
                <a:ext uri="{FF2B5EF4-FFF2-40B4-BE49-F238E27FC236}">
                  <a16:creationId xmlns:a16="http://schemas.microsoft.com/office/drawing/2014/main" id="{DA07B02B-AB92-4E6D-BE68-38C0C55A704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509567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556"/>
            </a:p>
          </p:txBody>
        </p:sp>
        <p:sp>
          <p:nvSpPr>
            <p:cNvPr id="247" name="Freeform 16">
              <a:extLst>
                <a:ext uri="{FF2B5EF4-FFF2-40B4-BE49-F238E27FC236}">
                  <a16:creationId xmlns:a16="http://schemas.microsoft.com/office/drawing/2014/main" id="{5C7F6697-9CF8-4C52-8134-856F37E69B5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863473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556"/>
            </a:p>
          </p:txBody>
        </p:sp>
        <p:sp>
          <p:nvSpPr>
            <p:cNvPr id="248" name="Freeform 16">
              <a:extLst>
                <a:ext uri="{FF2B5EF4-FFF2-40B4-BE49-F238E27FC236}">
                  <a16:creationId xmlns:a16="http://schemas.microsoft.com/office/drawing/2014/main" id="{71AE8640-CA8D-45ED-B293-E41C04107BB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217379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556"/>
            </a:p>
          </p:txBody>
        </p:sp>
        <p:sp>
          <p:nvSpPr>
            <p:cNvPr id="249" name="Freeform 16">
              <a:extLst>
                <a:ext uri="{FF2B5EF4-FFF2-40B4-BE49-F238E27FC236}">
                  <a16:creationId xmlns:a16="http://schemas.microsoft.com/office/drawing/2014/main" id="{63C196AF-4D4C-4362-BDBF-EC89D3AF7E1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571285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556"/>
            </a:p>
          </p:txBody>
        </p:sp>
        <p:sp>
          <p:nvSpPr>
            <p:cNvPr id="250" name="Freeform 16">
              <a:extLst>
                <a:ext uri="{FF2B5EF4-FFF2-40B4-BE49-F238E27FC236}">
                  <a16:creationId xmlns:a16="http://schemas.microsoft.com/office/drawing/2014/main" id="{ACA5D87D-1923-4B8B-9B95-C833F20B3FC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25191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556"/>
            </a:p>
          </p:txBody>
        </p:sp>
        <p:sp>
          <p:nvSpPr>
            <p:cNvPr id="251" name="Freeform 16">
              <a:extLst>
                <a:ext uri="{FF2B5EF4-FFF2-40B4-BE49-F238E27FC236}">
                  <a16:creationId xmlns:a16="http://schemas.microsoft.com/office/drawing/2014/main" id="{5168EF6E-C030-46F7-940B-B2259B19D5D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279097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556"/>
            </a:p>
          </p:txBody>
        </p:sp>
        <p:sp>
          <p:nvSpPr>
            <p:cNvPr id="252" name="Freeform 16">
              <a:extLst>
                <a:ext uri="{FF2B5EF4-FFF2-40B4-BE49-F238E27FC236}">
                  <a16:creationId xmlns:a16="http://schemas.microsoft.com/office/drawing/2014/main" id="{A141EFDE-9FF6-4BED-B3E7-F887DDD960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633003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556"/>
            </a:p>
          </p:txBody>
        </p:sp>
        <p:sp>
          <p:nvSpPr>
            <p:cNvPr id="253" name="Freeform 16">
              <a:extLst>
                <a:ext uri="{FF2B5EF4-FFF2-40B4-BE49-F238E27FC236}">
                  <a16:creationId xmlns:a16="http://schemas.microsoft.com/office/drawing/2014/main" id="{F1BD7350-6598-41F6-9255-7CC3E313887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986909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556"/>
            </a:p>
          </p:txBody>
        </p:sp>
        <p:sp>
          <p:nvSpPr>
            <p:cNvPr id="254" name="Freeform 16">
              <a:extLst>
                <a:ext uri="{FF2B5EF4-FFF2-40B4-BE49-F238E27FC236}">
                  <a16:creationId xmlns:a16="http://schemas.microsoft.com/office/drawing/2014/main" id="{22AC9D57-87D8-4EB4-9431-D6A909D9B34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340815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556"/>
            </a:p>
          </p:txBody>
        </p:sp>
        <p:sp>
          <p:nvSpPr>
            <p:cNvPr id="255" name="Freeform 16">
              <a:extLst>
                <a:ext uri="{FF2B5EF4-FFF2-40B4-BE49-F238E27FC236}">
                  <a16:creationId xmlns:a16="http://schemas.microsoft.com/office/drawing/2014/main" id="{5E5F28C9-581C-4582-AFD5-64DAF5C058C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94721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556"/>
            </a:p>
          </p:txBody>
        </p:sp>
        <p:sp>
          <p:nvSpPr>
            <p:cNvPr id="256" name="Freeform 16">
              <a:extLst>
                <a:ext uri="{FF2B5EF4-FFF2-40B4-BE49-F238E27FC236}">
                  <a16:creationId xmlns:a16="http://schemas.microsoft.com/office/drawing/2014/main" id="{A3946BBE-EEEB-45AB-8953-28E740687DE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048627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556"/>
            </a:p>
          </p:txBody>
        </p:sp>
        <p:sp>
          <p:nvSpPr>
            <p:cNvPr id="257" name="Freeform 16">
              <a:extLst>
                <a:ext uri="{FF2B5EF4-FFF2-40B4-BE49-F238E27FC236}">
                  <a16:creationId xmlns:a16="http://schemas.microsoft.com/office/drawing/2014/main" id="{6CBC4E02-AAC1-4F30-A6A1-640557D976C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402533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556"/>
            </a:p>
          </p:txBody>
        </p:sp>
        <p:sp>
          <p:nvSpPr>
            <p:cNvPr id="258" name="Freeform 16">
              <a:extLst>
                <a:ext uri="{FF2B5EF4-FFF2-40B4-BE49-F238E27FC236}">
                  <a16:creationId xmlns:a16="http://schemas.microsoft.com/office/drawing/2014/main" id="{B048D2CD-AC09-4285-A6D5-6EA03B39036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756439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556"/>
            </a:p>
          </p:txBody>
        </p:sp>
        <p:sp>
          <p:nvSpPr>
            <p:cNvPr id="259" name="Freeform 16">
              <a:extLst>
                <a:ext uri="{FF2B5EF4-FFF2-40B4-BE49-F238E27FC236}">
                  <a16:creationId xmlns:a16="http://schemas.microsoft.com/office/drawing/2014/main" id="{15EF59CC-EAE4-472E-9711-C258CA6562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110345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556"/>
            </a:p>
          </p:txBody>
        </p:sp>
        <p:sp>
          <p:nvSpPr>
            <p:cNvPr id="260" name="Freeform 16">
              <a:extLst>
                <a:ext uri="{FF2B5EF4-FFF2-40B4-BE49-F238E27FC236}">
                  <a16:creationId xmlns:a16="http://schemas.microsoft.com/office/drawing/2014/main" id="{0C37583E-F9BD-44A9-BE2D-5885FBF11A0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464251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556"/>
            </a:p>
          </p:txBody>
        </p:sp>
        <p:sp>
          <p:nvSpPr>
            <p:cNvPr id="261" name="Freeform 16">
              <a:extLst>
                <a:ext uri="{FF2B5EF4-FFF2-40B4-BE49-F238E27FC236}">
                  <a16:creationId xmlns:a16="http://schemas.microsoft.com/office/drawing/2014/main" id="{C8F816AA-7759-4D40-8B9F-93CE389699B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818157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556"/>
            </a:p>
          </p:txBody>
        </p:sp>
        <p:sp>
          <p:nvSpPr>
            <p:cNvPr id="262" name="Freeform 16">
              <a:extLst>
                <a:ext uri="{FF2B5EF4-FFF2-40B4-BE49-F238E27FC236}">
                  <a16:creationId xmlns:a16="http://schemas.microsoft.com/office/drawing/2014/main" id="{B65B9489-7839-490A-B77D-E0E3DFA52E4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172063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556"/>
            </a:p>
          </p:txBody>
        </p:sp>
        <p:sp>
          <p:nvSpPr>
            <p:cNvPr id="263" name="Freeform 16">
              <a:extLst>
                <a:ext uri="{FF2B5EF4-FFF2-40B4-BE49-F238E27FC236}">
                  <a16:creationId xmlns:a16="http://schemas.microsoft.com/office/drawing/2014/main" id="{BECB7B9E-23EE-46B4-90EA-B68B9533FE1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525969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556"/>
            </a:p>
          </p:txBody>
        </p:sp>
        <p:sp>
          <p:nvSpPr>
            <p:cNvPr id="264" name="Freeform 16">
              <a:extLst>
                <a:ext uri="{FF2B5EF4-FFF2-40B4-BE49-F238E27FC236}">
                  <a16:creationId xmlns:a16="http://schemas.microsoft.com/office/drawing/2014/main" id="{37F81689-425B-4586-BA28-A52EA6461BD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879862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556"/>
            </a:p>
          </p:txBody>
        </p:sp>
        <p:sp>
          <p:nvSpPr>
            <p:cNvPr id="265" name="Freeform 16">
              <a:extLst>
                <a:ext uri="{FF2B5EF4-FFF2-40B4-BE49-F238E27FC236}">
                  <a16:creationId xmlns:a16="http://schemas.microsoft.com/office/drawing/2014/main" id="{F4E46C55-E55C-4DB9-84CB-12BA4E8360B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91211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556"/>
            </a:p>
          </p:txBody>
        </p:sp>
        <p:sp>
          <p:nvSpPr>
            <p:cNvPr id="266" name="AutoShape 3">
              <a:extLst>
                <a:ext uri="{FF2B5EF4-FFF2-40B4-BE49-F238E27FC236}">
                  <a16:creationId xmlns:a16="http://schemas.microsoft.com/office/drawing/2014/main" id="{9F7F7C91-FA75-4191-AB66-8DE3A6C2C917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9912350" y="127000"/>
              <a:ext cx="400050" cy="42783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556"/>
            </a:p>
          </p:txBody>
        </p:sp>
        <p:grpSp>
          <p:nvGrpSpPr>
            <p:cNvPr id="267" name="Group 266">
              <a:extLst>
                <a:ext uri="{FF2B5EF4-FFF2-40B4-BE49-F238E27FC236}">
                  <a16:creationId xmlns:a16="http://schemas.microsoft.com/office/drawing/2014/main" id="{B79D6001-5C23-4D4D-89FC-00A862D67E58}"/>
                </a:ext>
              </a:extLst>
            </p:cNvPr>
            <p:cNvGrpSpPr/>
            <p:nvPr userDrawn="1"/>
          </p:nvGrpSpPr>
          <p:grpSpPr>
            <a:xfrm>
              <a:off x="-664463" y="1060450"/>
              <a:ext cx="2884436" cy="4051302"/>
              <a:chOff x="-831850" y="581026"/>
              <a:chExt cx="3567113" cy="5010150"/>
            </a:xfrm>
          </p:grpSpPr>
          <p:sp>
            <p:nvSpPr>
              <p:cNvPr id="272" name="Freeform 10">
                <a:extLst>
                  <a:ext uri="{FF2B5EF4-FFF2-40B4-BE49-F238E27FC236}">
                    <a16:creationId xmlns:a16="http://schemas.microsoft.com/office/drawing/2014/main" id="{93E9F37A-6F37-4C9E-8DC1-2BE2587463E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-831850" y="2471738"/>
                <a:ext cx="3567113" cy="3119438"/>
              </a:xfrm>
              <a:custGeom>
                <a:avLst/>
                <a:gdLst>
                  <a:gd name="T0" fmla="*/ 434 w 464"/>
                  <a:gd name="T1" fmla="*/ 406 h 406"/>
                  <a:gd name="T2" fmla="*/ 30 w 464"/>
                  <a:gd name="T3" fmla="*/ 406 h 406"/>
                  <a:gd name="T4" fmla="*/ 0 w 464"/>
                  <a:gd name="T5" fmla="*/ 376 h 406"/>
                  <a:gd name="T6" fmla="*/ 0 w 464"/>
                  <a:gd name="T7" fmla="*/ 30 h 406"/>
                  <a:gd name="T8" fmla="*/ 30 w 464"/>
                  <a:gd name="T9" fmla="*/ 0 h 406"/>
                  <a:gd name="T10" fmla="*/ 434 w 464"/>
                  <a:gd name="T11" fmla="*/ 0 h 406"/>
                  <a:gd name="T12" fmla="*/ 464 w 464"/>
                  <a:gd name="T13" fmla="*/ 30 h 406"/>
                  <a:gd name="T14" fmla="*/ 464 w 464"/>
                  <a:gd name="T15" fmla="*/ 376 h 406"/>
                  <a:gd name="T16" fmla="*/ 434 w 464"/>
                  <a:gd name="T17" fmla="*/ 406 h 4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64" h="406">
                    <a:moveTo>
                      <a:pt x="434" y="406"/>
                    </a:moveTo>
                    <a:cubicBezTo>
                      <a:pt x="30" y="406"/>
                      <a:pt x="30" y="406"/>
                      <a:pt x="30" y="406"/>
                    </a:cubicBezTo>
                    <a:cubicBezTo>
                      <a:pt x="13" y="406"/>
                      <a:pt x="0" y="393"/>
                      <a:pt x="0" y="376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14"/>
                      <a:pt x="13" y="0"/>
                      <a:pt x="30" y="0"/>
                    </a:cubicBezTo>
                    <a:cubicBezTo>
                      <a:pt x="434" y="0"/>
                      <a:pt x="434" y="0"/>
                      <a:pt x="434" y="0"/>
                    </a:cubicBezTo>
                    <a:cubicBezTo>
                      <a:pt x="450" y="0"/>
                      <a:pt x="464" y="14"/>
                      <a:pt x="464" y="30"/>
                    </a:cubicBezTo>
                    <a:cubicBezTo>
                      <a:pt x="464" y="376"/>
                      <a:pt x="464" y="376"/>
                      <a:pt x="464" y="376"/>
                    </a:cubicBezTo>
                    <a:cubicBezTo>
                      <a:pt x="464" y="393"/>
                      <a:pt x="450" y="406"/>
                      <a:pt x="434" y="406"/>
                    </a:cubicBezTo>
                    <a:close/>
                  </a:path>
                </a:pathLst>
              </a:custGeom>
              <a:noFill/>
              <a:ln w="184150" cap="flat">
                <a:solidFill>
                  <a:srgbClr val="C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56"/>
              </a:p>
            </p:txBody>
          </p:sp>
          <p:sp>
            <p:nvSpPr>
              <p:cNvPr id="273" name="Freeform 11">
                <a:extLst>
                  <a:ext uri="{FF2B5EF4-FFF2-40B4-BE49-F238E27FC236}">
                    <a16:creationId xmlns:a16="http://schemas.microsoft.com/office/drawing/2014/main" id="{9622CA32-E887-4015-BE52-CE59C58A50B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90538" y="3262313"/>
                <a:ext cx="914400" cy="1590675"/>
              </a:xfrm>
              <a:custGeom>
                <a:avLst/>
                <a:gdLst>
                  <a:gd name="T0" fmla="*/ 119 w 119"/>
                  <a:gd name="T1" fmla="*/ 60 h 207"/>
                  <a:gd name="T2" fmla="*/ 60 w 119"/>
                  <a:gd name="T3" fmla="*/ 0 h 207"/>
                  <a:gd name="T4" fmla="*/ 0 w 119"/>
                  <a:gd name="T5" fmla="*/ 60 h 207"/>
                  <a:gd name="T6" fmla="*/ 30 w 119"/>
                  <a:gd name="T7" fmla="*/ 112 h 207"/>
                  <a:gd name="T8" fmla="*/ 11 w 119"/>
                  <a:gd name="T9" fmla="*/ 207 h 207"/>
                  <a:gd name="T10" fmla="*/ 108 w 119"/>
                  <a:gd name="T11" fmla="*/ 207 h 207"/>
                  <a:gd name="T12" fmla="*/ 89 w 119"/>
                  <a:gd name="T13" fmla="*/ 112 h 207"/>
                  <a:gd name="T14" fmla="*/ 119 w 119"/>
                  <a:gd name="T15" fmla="*/ 60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9" h="207">
                    <a:moveTo>
                      <a:pt x="119" y="60"/>
                    </a:moveTo>
                    <a:cubicBezTo>
                      <a:pt x="119" y="27"/>
                      <a:pt x="93" y="0"/>
                      <a:pt x="60" y="0"/>
                    </a:cubicBezTo>
                    <a:cubicBezTo>
                      <a:pt x="27" y="0"/>
                      <a:pt x="0" y="27"/>
                      <a:pt x="0" y="60"/>
                    </a:cubicBezTo>
                    <a:cubicBezTo>
                      <a:pt x="0" y="82"/>
                      <a:pt x="12" y="102"/>
                      <a:pt x="30" y="112"/>
                    </a:cubicBezTo>
                    <a:cubicBezTo>
                      <a:pt x="11" y="207"/>
                      <a:pt x="11" y="207"/>
                      <a:pt x="11" y="207"/>
                    </a:cubicBezTo>
                    <a:cubicBezTo>
                      <a:pt x="108" y="207"/>
                      <a:pt x="108" y="207"/>
                      <a:pt x="108" y="207"/>
                    </a:cubicBezTo>
                    <a:cubicBezTo>
                      <a:pt x="89" y="112"/>
                      <a:pt x="89" y="112"/>
                      <a:pt x="89" y="112"/>
                    </a:cubicBezTo>
                    <a:cubicBezTo>
                      <a:pt x="107" y="102"/>
                      <a:pt x="119" y="82"/>
                      <a:pt x="119" y="60"/>
                    </a:cubicBezTo>
                    <a:close/>
                  </a:path>
                </a:pathLst>
              </a:custGeom>
              <a:solidFill>
                <a:srgbClr val="920000"/>
              </a:solidFill>
              <a:ln w="184150" cap="flat">
                <a:solidFill>
                  <a:srgbClr val="C00000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56"/>
              </a:p>
            </p:txBody>
          </p:sp>
          <p:sp>
            <p:nvSpPr>
              <p:cNvPr id="274" name="Freeform 12">
                <a:extLst>
                  <a:ext uri="{FF2B5EF4-FFF2-40B4-BE49-F238E27FC236}">
                    <a16:creationId xmlns:a16="http://schemas.microsoft.com/office/drawing/2014/main" id="{15857072-129D-4B83-AEDA-E98AD3A5AEF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-239713" y="581026"/>
                <a:ext cx="2382838" cy="1958975"/>
              </a:xfrm>
              <a:custGeom>
                <a:avLst/>
                <a:gdLst>
                  <a:gd name="T0" fmla="*/ 0 w 310"/>
                  <a:gd name="T1" fmla="*/ 253 h 255"/>
                  <a:gd name="T2" fmla="*/ 0 w 310"/>
                  <a:gd name="T3" fmla="*/ 155 h 255"/>
                  <a:gd name="T4" fmla="*/ 155 w 310"/>
                  <a:gd name="T5" fmla="*/ 0 h 255"/>
                  <a:gd name="T6" fmla="*/ 310 w 310"/>
                  <a:gd name="T7" fmla="*/ 155 h 255"/>
                  <a:gd name="T8" fmla="*/ 310 w 310"/>
                  <a:gd name="T9" fmla="*/ 255 h 2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0" h="255">
                    <a:moveTo>
                      <a:pt x="0" y="253"/>
                    </a:moveTo>
                    <a:cubicBezTo>
                      <a:pt x="0" y="155"/>
                      <a:pt x="0" y="155"/>
                      <a:pt x="0" y="155"/>
                    </a:cubicBezTo>
                    <a:cubicBezTo>
                      <a:pt x="0" y="69"/>
                      <a:pt x="69" y="0"/>
                      <a:pt x="155" y="0"/>
                    </a:cubicBezTo>
                    <a:cubicBezTo>
                      <a:pt x="240" y="0"/>
                      <a:pt x="310" y="69"/>
                      <a:pt x="310" y="155"/>
                    </a:cubicBezTo>
                    <a:cubicBezTo>
                      <a:pt x="310" y="255"/>
                      <a:pt x="310" y="255"/>
                      <a:pt x="310" y="255"/>
                    </a:cubicBezTo>
                  </a:path>
                </a:pathLst>
              </a:custGeom>
              <a:noFill/>
              <a:ln w="184150" cap="flat">
                <a:solidFill>
                  <a:srgbClr val="C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56"/>
              </a:p>
            </p:txBody>
          </p:sp>
        </p:grpSp>
        <p:sp>
          <p:nvSpPr>
            <p:cNvPr id="268" name="Rectangle 267">
              <a:extLst>
                <a:ext uri="{FF2B5EF4-FFF2-40B4-BE49-F238E27FC236}">
                  <a16:creationId xmlns:a16="http://schemas.microsoft.com/office/drawing/2014/main" id="{395FD607-A9EB-4369-8C8B-71A1A9564207}"/>
                </a:ext>
              </a:extLst>
            </p:cNvPr>
            <p:cNvSpPr/>
            <p:nvPr userDrawn="1"/>
          </p:nvSpPr>
          <p:spPr>
            <a:xfrm>
              <a:off x="-1327308" y="-152400"/>
              <a:ext cx="1325690" cy="65278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56"/>
            </a:p>
          </p:txBody>
        </p:sp>
        <p:sp>
          <p:nvSpPr>
            <p:cNvPr id="269" name="Rectangle 268">
              <a:extLst>
                <a:ext uri="{FF2B5EF4-FFF2-40B4-BE49-F238E27FC236}">
                  <a16:creationId xmlns:a16="http://schemas.microsoft.com/office/drawing/2014/main" id="{5CCAC69A-2B74-4981-825D-C3244AD95072}"/>
                </a:ext>
              </a:extLst>
            </p:cNvPr>
            <p:cNvSpPr/>
            <p:nvPr userDrawn="1"/>
          </p:nvSpPr>
          <p:spPr>
            <a:xfrm>
              <a:off x="10973671" y="-152400"/>
              <a:ext cx="1325690" cy="65278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56"/>
            </a:p>
          </p:txBody>
        </p:sp>
        <p:sp>
          <p:nvSpPr>
            <p:cNvPr id="270" name="Rectangle 269">
              <a:extLst>
                <a:ext uri="{FF2B5EF4-FFF2-40B4-BE49-F238E27FC236}">
                  <a16:creationId xmlns:a16="http://schemas.microsoft.com/office/drawing/2014/main" id="{660DB5A1-D3C7-4B82-A883-81AAAD318502}"/>
                </a:ext>
              </a:extLst>
            </p:cNvPr>
            <p:cNvSpPr/>
            <p:nvPr userDrawn="1"/>
          </p:nvSpPr>
          <p:spPr>
            <a:xfrm rot="16200000">
              <a:off x="5129275" y="-5934192"/>
              <a:ext cx="405411" cy="1146406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56"/>
            </a:p>
          </p:txBody>
        </p:sp>
        <p:sp>
          <p:nvSpPr>
            <p:cNvPr id="271" name="Rectangle 270">
              <a:extLst>
                <a:ext uri="{FF2B5EF4-FFF2-40B4-BE49-F238E27FC236}">
                  <a16:creationId xmlns:a16="http://schemas.microsoft.com/office/drawing/2014/main" id="{02F05F0F-A34E-4FE9-AFF6-B23AF6C59A1F}"/>
                </a:ext>
              </a:extLst>
            </p:cNvPr>
            <p:cNvSpPr/>
            <p:nvPr userDrawn="1"/>
          </p:nvSpPr>
          <p:spPr>
            <a:xfrm rot="16200000">
              <a:off x="5129270" y="643723"/>
              <a:ext cx="405411" cy="1146406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56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80080" y="4185922"/>
            <a:ext cx="8290560" cy="656591"/>
          </a:xfrm>
        </p:spPr>
        <p:txBody>
          <a:bodyPr/>
          <a:lstStyle>
            <a:lvl1pPr algn="l"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180080" y="4846321"/>
            <a:ext cx="8290560" cy="583848"/>
          </a:xfrm>
        </p:spPr>
        <p:txBody>
          <a:bodyPr/>
          <a:lstStyle>
            <a:lvl1pPr marL="0" indent="0" algn="l">
              <a:buFontTx/>
              <a:buNone/>
              <a:defRPr sz="2667" b="0">
                <a:solidFill>
                  <a:schemeClr val="tx1"/>
                </a:solidFill>
                <a:latin typeface="Trebuchet MS" panose="020B0603020202020204" pitchFamily="34" charset="0"/>
              </a:defRPr>
            </a:lvl1pPr>
            <a:lvl2pPr marL="634971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209974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717950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2098934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50758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A7112A4-5D5B-4EFA-A84C-A0A181665097}"/>
              </a:ext>
            </a:extLst>
          </p:cNvPr>
          <p:cNvSpPr/>
          <p:nvPr userDrawn="1"/>
        </p:nvSpPr>
        <p:spPr>
          <a:xfrm>
            <a:off x="10955473" y="6357736"/>
            <a:ext cx="1118387" cy="3525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56"/>
          </a:p>
        </p:txBody>
      </p:sp>
    </p:spTree>
    <p:extLst>
      <p:ext uri="{BB962C8B-B14F-4D97-AF65-F5344CB8AC3E}">
        <p14:creationId xmlns:p14="http://schemas.microsoft.com/office/powerpoint/2010/main" val="276463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56"/>
          </a:p>
        </p:txBody>
      </p:sp>
    </p:spTree>
    <p:extLst>
      <p:ext uri="{BB962C8B-B14F-4D97-AF65-F5344CB8AC3E}">
        <p14:creationId xmlns:p14="http://schemas.microsoft.com/office/powerpoint/2010/main" val="3102960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DEMO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56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720" y="5743860"/>
            <a:ext cx="11084560" cy="595035"/>
          </a:xfrm>
        </p:spPr>
        <p:txBody>
          <a:bodyPr anchor="ctr"/>
          <a:lstStyle>
            <a:lvl1pPr algn="ctr"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24800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n object&#10;&#10;Description automatically generated">
            <a:extLst>
              <a:ext uri="{FF2B5EF4-FFF2-40B4-BE49-F238E27FC236}">
                <a16:creationId xmlns:a16="http://schemas.microsoft.com/office/drawing/2014/main" id="{DB5BC97F-BE1C-4CC1-A0F8-EF37ABD2FDB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80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BA3C6D-4945-4D8C-9D2A-C99ECD0EDF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F58222-3E29-4543-B614-C1D927E440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3B89B2-9109-45BD-99A3-E32193561A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6C38A-8F9A-4D86-A6D1-CC185EDADE4B}" type="datetimeFigureOut">
              <a:rPr lang="en-US" smtClean="0"/>
              <a:t>12/18/2022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18365A-D92A-48EB-B096-CEB225F85F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1A288E-69B0-45B3-9F20-08C88AC4D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7461D-581E-45EC-A153-8BBCD4ED15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65825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Subtitle, and Content - NO LOGO &amp; PAGE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720" y="734698"/>
            <a:ext cx="11084560" cy="656591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8960" y="2336705"/>
            <a:ext cx="11054080" cy="4104176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2223">
                <a:solidFill>
                  <a:schemeClr val="bg1"/>
                </a:solidFill>
              </a:defRPr>
            </a:lvl1pPr>
            <a:lvl2pPr marL="634953" indent="0">
              <a:buClr>
                <a:schemeClr val="bg2"/>
              </a:buClr>
              <a:buSzPct val="100000"/>
              <a:buFontTx/>
              <a:buNone/>
              <a:defRPr sz="2000">
                <a:solidFill>
                  <a:schemeClr val="bg1"/>
                </a:solidFill>
              </a:defRPr>
            </a:lvl2pPr>
            <a:lvl3pPr marL="1209936" indent="0">
              <a:buClr>
                <a:schemeClr val="bg2"/>
              </a:buClr>
              <a:buSzPct val="100000"/>
              <a:buFontTx/>
              <a:buNone/>
              <a:defRPr sz="2000">
                <a:solidFill>
                  <a:schemeClr val="bg1"/>
                </a:solidFill>
              </a:defRPr>
            </a:lvl3pPr>
            <a:lvl4pPr marL="1971880" indent="-253982"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</a:defRPr>
            </a:lvl4pPr>
            <a:lvl5pPr marL="2352852" indent="-253982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53720" y="1314816"/>
            <a:ext cx="11084560" cy="583848"/>
          </a:xfrm>
        </p:spPr>
        <p:txBody>
          <a:bodyPr/>
          <a:lstStyle>
            <a:lvl1pPr marL="0" indent="0" algn="ctr">
              <a:buFontTx/>
              <a:buNone/>
              <a:defRPr sz="2668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634953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209936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717900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2098872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93766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Subtitle, and Content with 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720" y="734699"/>
            <a:ext cx="11084560" cy="656591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4168" y="2336708"/>
            <a:ext cx="11054080" cy="4132139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2223">
                <a:solidFill>
                  <a:schemeClr val="bg1"/>
                </a:solidFill>
              </a:defRPr>
            </a:lvl1pPr>
            <a:lvl2pPr marL="634917" indent="0">
              <a:buClr>
                <a:schemeClr val="bg2"/>
              </a:buClr>
              <a:buSzPct val="100000"/>
              <a:buFontTx/>
              <a:buNone/>
              <a:defRPr sz="2000">
                <a:solidFill>
                  <a:schemeClr val="bg1"/>
                </a:solidFill>
              </a:defRPr>
            </a:lvl2pPr>
            <a:lvl3pPr marL="1209871" indent="0">
              <a:buClr>
                <a:schemeClr val="bg2"/>
              </a:buClr>
              <a:buSzPct val="100000"/>
              <a:buFontTx/>
              <a:buNone/>
              <a:defRPr sz="1777">
                <a:solidFill>
                  <a:schemeClr val="bg1"/>
                </a:solidFill>
              </a:defRPr>
            </a:lvl3pPr>
            <a:lvl4pPr marL="1971772" indent="-253967"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</a:defRPr>
            </a:lvl4pPr>
            <a:lvl5pPr marL="2352723" indent="-253967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53720" y="1314816"/>
            <a:ext cx="11084560" cy="583848"/>
          </a:xfrm>
        </p:spPr>
        <p:txBody>
          <a:bodyPr/>
          <a:lstStyle>
            <a:lvl1pPr marL="0" indent="0" algn="ctr">
              <a:buFontTx/>
              <a:buNone/>
              <a:defRPr sz="2668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634917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209871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717804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2098756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83636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ANNOUNCING_SIDE_LeftCenter_NOSUBTITLE_DinP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49086" y="1536026"/>
            <a:ext cx="3017700" cy="695556"/>
          </a:xfrm>
          <a:prstGeom prst="rect">
            <a:avLst/>
          </a:prstGeom>
        </p:spPr>
        <p:txBody>
          <a:bodyPr anchor="b"/>
          <a:lstStyle>
            <a:lvl1pPr algn="l">
              <a:defRPr sz="1715" b="0" cap="all" baseline="0">
                <a:solidFill>
                  <a:schemeClr val="bg1"/>
                </a:solidFill>
                <a:latin typeface="DINPro-Regular" panose="02000503030000020004" pitchFamily="50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49088" y="3619727"/>
            <a:ext cx="3017697" cy="170224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Bef>
                <a:spcPts val="359"/>
              </a:spcBef>
              <a:spcAft>
                <a:spcPts val="359"/>
              </a:spcAft>
              <a:buSzPct val="100000"/>
              <a:buFontTx/>
              <a:buNone/>
              <a:defRPr sz="952" cap="none" baseline="0">
                <a:solidFill>
                  <a:schemeClr val="bg1">
                    <a:lumMod val="75000"/>
                    <a:lumOff val="25000"/>
                  </a:schemeClr>
                </a:solidFill>
                <a:latin typeface="DINPro-Regular" panose="02000503030000020004" pitchFamily="50" charset="0"/>
              </a:defRPr>
            </a:lvl1pPr>
            <a:lvl2pPr marL="488060" indent="0">
              <a:spcAft>
                <a:spcPts val="308"/>
              </a:spcAft>
              <a:buSzPct val="100000"/>
              <a:buFontTx/>
              <a:buNone/>
              <a:defRPr>
                <a:solidFill>
                  <a:schemeClr val="bg2">
                    <a:lumMod val="50000"/>
                  </a:schemeClr>
                </a:solidFill>
              </a:defRPr>
            </a:lvl2pPr>
            <a:lvl3pPr marL="1171345" indent="-241310">
              <a:buSzPct val="100000"/>
              <a:buFontTx/>
              <a:buBlip>
                <a:blip r:embed="rId2"/>
              </a:buBlip>
              <a:defRPr sz="1537">
                <a:solidFill>
                  <a:schemeClr val="tx1"/>
                </a:solidFill>
              </a:defRPr>
            </a:lvl3pPr>
            <a:lvl4pPr marL="1515689" indent="-195224">
              <a:buFontTx/>
              <a:buBlip>
                <a:blip r:embed="rId2"/>
              </a:buBlip>
              <a:defRPr>
                <a:solidFill>
                  <a:schemeClr val="tx1"/>
                </a:solidFill>
              </a:defRPr>
            </a:lvl4pPr>
            <a:lvl5pPr marL="1808527" indent="-195224">
              <a:buFontTx/>
              <a:buBlip>
                <a:blip r:embed="rId2"/>
              </a:buBlip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0"/>
            <a:r>
              <a:rPr lang="en-US"/>
              <a:t>Second Level</a:t>
            </a:r>
          </a:p>
        </p:txBody>
      </p:sp>
      <p:sp>
        <p:nvSpPr>
          <p:cNvPr id="5" name="Google Shape;56;p14">
            <a:extLst>
              <a:ext uri="{FF2B5EF4-FFF2-40B4-BE49-F238E27FC236}">
                <a16:creationId xmlns:a16="http://schemas.microsoft.com/office/drawing/2014/main" id="{7B9CE988-F007-4F40-80BE-F74AA5736162}"/>
              </a:ext>
            </a:extLst>
          </p:cNvPr>
          <p:cNvSpPr txBox="1">
            <a:spLocks noGrp="1"/>
          </p:cNvSpPr>
          <p:nvPr>
            <p:ph idx="10"/>
          </p:nvPr>
        </p:nvSpPr>
        <p:spPr>
          <a:xfrm>
            <a:off x="849088" y="2453536"/>
            <a:ext cx="3017697" cy="1702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717"/>
              </a:spcBef>
              <a:spcAft>
                <a:spcPts val="0"/>
              </a:spcAft>
              <a:buClr>
                <a:srgbClr val="3F3F3F"/>
              </a:buClr>
              <a:buSzPts val="4000"/>
              <a:buFont typeface="Arial"/>
              <a:buNone/>
            </a:pPr>
            <a:r>
              <a:rPr lang="en-US">
                <a:solidFill>
                  <a:schemeClr val="bg1"/>
                </a:solidFill>
              </a:rPr>
              <a:t>CASE STUDY: PAGERANK</a:t>
            </a:r>
            <a:endParaRPr>
              <a:solidFill>
                <a:schemeClr val="bg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717"/>
              </a:spcBef>
              <a:spcAft>
                <a:spcPts val="0"/>
              </a:spcAft>
              <a:buClr>
                <a:srgbClr val="3F3F3F"/>
              </a:buClr>
              <a:buSzPts val="4000"/>
              <a:buFont typeface="Arial"/>
              <a:buNone/>
            </a:pPr>
            <a:r>
              <a:rPr lang="en-US">
                <a:solidFill>
                  <a:schemeClr val="bg1"/>
                </a:solidFill>
              </a:rPr>
              <a:t>Published Common Crawl Data Set: </a:t>
            </a:r>
            <a:br>
              <a:rPr lang="en-US">
                <a:solidFill>
                  <a:schemeClr val="bg1"/>
                </a:solidFill>
              </a:rPr>
            </a:br>
            <a:r>
              <a:rPr lang="en-US">
                <a:solidFill>
                  <a:schemeClr val="bg1"/>
                </a:solidFill>
              </a:rPr>
              <a:t>128B Edges, 2.6TB Graph</a:t>
            </a:r>
            <a:endParaRPr>
              <a:solidFill>
                <a:schemeClr val="bg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717"/>
              </a:spcBef>
              <a:spcAft>
                <a:spcPts val="0"/>
              </a:spcAft>
              <a:buClr>
                <a:srgbClr val="3F3F3F"/>
              </a:buClr>
              <a:buSzPts val="4000"/>
              <a:buFont typeface="Arial"/>
              <a:buNone/>
            </a:pPr>
            <a:endParaRPr lang="en-US">
              <a:solidFill>
                <a:schemeClr val="bg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717"/>
              </a:spcBef>
              <a:spcAft>
                <a:spcPts val="0"/>
              </a:spcAft>
              <a:buClr>
                <a:srgbClr val="3F3F3F"/>
              </a:buClr>
              <a:buSzPts val="4000"/>
              <a:buFont typeface="Arial"/>
              <a:buNone/>
            </a:pPr>
            <a:r>
              <a:rPr lang="en-US">
                <a:solidFill>
                  <a:schemeClr val="bg1"/>
                </a:solidFill>
              </a:rPr>
              <a:t>Scale of Graph Requires Large Number of CPU Nodes</a:t>
            </a:r>
            <a:endParaRPr>
              <a:solidFill>
                <a:schemeClr val="bg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717"/>
              </a:spcBef>
              <a:spcAft>
                <a:spcPts val="0"/>
              </a:spcAft>
              <a:buClr>
                <a:srgbClr val="3F3F3F"/>
              </a:buClr>
              <a:buSzPts val="4000"/>
              <a:buFont typeface="Arial"/>
              <a:buNone/>
            </a:pPr>
            <a:r>
              <a:rPr lang="en-US">
                <a:solidFill>
                  <a:schemeClr val="bg1"/>
                </a:solidFill>
              </a:rPr>
              <a:t>Scale Out Deteriorates Quickly on Graph Problems</a:t>
            </a:r>
            <a:endParaRPr>
              <a:solidFill>
                <a:schemeClr val="bg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717"/>
              </a:spcBef>
              <a:spcAft>
                <a:spcPts val="0"/>
              </a:spcAft>
              <a:buClr>
                <a:srgbClr val="3F3F3F"/>
              </a:buClr>
              <a:buSzPts val="4000"/>
              <a:buFont typeface="Arial"/>
              <a:buNone/>
            </a:pPr>
            <a:endParaRPr>
              <a:solidFill>
                <a:schemeClr val="bg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717"/>
              </a:spcBef>
              <a:spcAft>
                <a:spcPts val="0"/>
              </a:spcAft>
              <a:buClr>
                <a:srgbClr val="3F3F3F"/>
              </a:buClr>
              <a:buSzPts val="4000"/>
              <a:buFont typeface="Arial"/>
              <a:buNone/>
            </a:pPr>
            <a:r>
              <a:rPr lang="en-US">
                <a:solidFill>
                  <a:schemeClr val="bg1"/>
                </a:solidFill>
              </a:rPr>
              <a:t>3,000 CPU Servers</a:t>
            </a:r>
            <a:endParaRPr>
              <a:solidFill>
                <a:schemeClr val="bg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717"/>
              </a:spcBef>
              <a:spcAft>
                <a:spcPts val="0"/>
              </a:spcAft>
              <a:buClr>
                <a:srgbClr val="3F3F3F"/>
              </a:buClr>
              <a:buSzPts val="4000"/>
              <a:buFont typeface="Arial"/>
              <a:buNone/>
            </a:pPr>
            <a:r>
              <a:rPr lang="en-US">
                <a:solidFill>
                  <a:schemeClr val="bg1"/>
                </a:solidFill>
              </a:rPr>
              <a:t>105 Racks</a:t>
            </a:r>
            <a:endParaRPr>
              <a:solidFill>
                <a:schemeClr val="bg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717"/>
              </a:spcBef>
              <a:spcAft>
                <a:spcPts val="0"/>
              </a:spcAft>
              <a:buClr>
                <a:srgbClr val="3F3F3F"/>
              </a:buClr>
              <a:buSzPts val="4000"/>
              <a:buFont typeface="Arial"/>
              <a:buNone/>
            </a:pPr>
            <a:endParaRPr lang="en-US">
              <a:solidFill>
                <a:schemeClr val="bg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717"/>
              </a:spcBef>
              <a:spcAft>
                <a:spcPts val="0"/>
              </a:spcAft>
              <a:buClr>
                <a:srgbClr val="3F3F3F"/>
              </a:buClr>
              <a:buSzPts val="4000"/>
              <a:buFont typeface="Arial"/>
              <a:buNone/>
            </a:pPr>
            <a:r>
              <a:rPr lang="en-US">
                <a:solidFill>
                  <a:schemeClr val="bg1"/>
                </a:solidFill>
              </a:rPr>
              <a:t>52 Billion Graph Edges / Second</a:t>
            </a:r>
            <a:endParaRPr>
              <a:solidFill>
                <a:schemeClr val="bg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717"/>
              </a:spcBef>
              <a:spcAft>
                <a:spcPts val="0"/>
              </a:spcAft>
              <a:buClr>
                <a:srgbClr val="3F3F3F"/>
              </a:buClr>
              <a:buSzPts val="4000"/>
              <a:buFont typeface="Arial"/>
              <a:buNone/>
            </a:pPr>
            <a:endParaRPr>
              <a:solidFill>
                <a:schemeClr val="bg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717"/>
              </a:spcBef>
              <a:spcAft>
                <a:spcPts val="0"/>
              </a:spcAft>
              <a:buClr>
                <a:srgbClr val="3F3F3F"/>
              </a:buClr>
              <a:buSzPts val="4000"/>
              <a:buFont typeface="Arial"/>
              <a:buNone/>
            </a:pPr>
            <a:endParaRPr>
              <a:solidFill>
                <a:schemeClr val="bg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717"/>
              </a:spcBef>
              <a:spcAft>
                <a:spcPts val="0"/>
              </a:spcAft>
              <a:buClr>
                <a:srgbClr val="3F3F3F"/>
              </a:buClr>
              <a:buSzPts val="40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8577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NNOUNC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4251" y="2051596"/>
            <a:ext cx="4121375" cy="1575776"/>
          </a:xfrm>
        </p:spPr>
        <p:txBody>
          <a:bodyPr anchor="b"/>
          <a:lstStyle>
            <a:lvl1pPr algn="l">
              <a:defRPr sz="2733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4251" y="3793611"/>
            <a:ext cx="4121375" cy="18796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Bef>
                <a:spcPts val="133"/>
              </a:spcBef>
              <a:spcAft>
                <a:spcPts val="133"/>
              </a:spcAft>
              <a:buSzPct val="100000"/>
              <a:buFontTx/>
              <a:buNone/>
              <a:defRPr sz="1268">
                <a:solidFill>
                  <a:schemeClr val="bg2"/>
                </a:solidFill>
              </a:defRPr>
            </a:lvl1pPr>
            <a:lvl2pPr marL="317280" indent="0">
              <a:spcAft>
                <a:spcPts val="200"/>
              </a:spcAft>
              <a:buSzPct val="100000"/>
              <a:buFontTx/>
              <a:buNone/>
              <a:defRPr>
                <a:solidFill>
                  <a:schemeClr val="bg2">
                    <a:lumMod val="50000"/>
                  </a:schemeClr>
                </a:solidFill>
              </a:defRPr>
            </a:lvl2pPr>
            <a:lvl3pPr marL="761474" indent="-156873">
              <a:buSzPct val="100000"/>
              <a:buFontTx/>
              <a:buBlip>
                <a:blip r:embed="rId2"/>
              </a:buBlip>
              <a:defRPr sz="1000">
                <a:solidFill>
                  <a:schemeClr val="tx1"/>
                </a:solidFill>
              </a:defRPr>
            </a:lvl3pPr>
            <a:lvl4pPr marL="985329" indent="-126913">
              <a:buFontTx/>
              <a:buBlip>
                <a:blip r:embed="rId2"/>
              </a:buBlip>
              <a:defRPr>
                <a:solidFill>
                  <a:schemeClr val="tx1"/>
                </a:solidFill>
              </a:defRPr>
            </a:lvl4pPr>
            <a:lvl5pPr marL="1175699" indent="-126913">
              <a:buFontTx/>
              <a:buBlip>
                <a:blip r:embed="rId2"/>
              </a:buBlip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0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966547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A28B2A9-89D6-4CF3-BBAF-1CA0E88E14C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9E96A302-1F38-4275-8241-37FF3CB49A0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0501" y="2107184"/>
            <a:ext cx="1779551" cy="1442920"/>
          </a:xfrm>
          <a:prstGeom prst="rect">
            <a:avLst/>
          </a:prstGeom>
        </p:spPr>
      </p:pic>
      <p:sp>
        <p:nvSpPr>
          <p:cNvPr id="11" name="Rectangle 4"/>
          <p:cNvSpPr>
            <a:spLocks noGrp="1" noChangeArrowheads="1"/>
          </p:cNvSpPr>
          <p:nvPr userDrawn="1">
            <p:ph type="subTitle" idx="1"/>
          </p:nvPr>
        </p:nvSpPr>
        <p:spPr>
          <a:xfrm>
            <a:off x="762000" y="5527041"/>
            <a:ext cx="6461760" cy="318036"/>
          </a:xfrm>
        </p:spPr>
        <p:txBody>
          <a:bodyPr wrap="square" anchor="t">
            <a:noAutofit/>
          </a:bodyPr>
          <a:lstStyle>
            <a:lvl1pPr marL="0" indent="0" algn="l">
              <a:lnSpc>
                <a:spcPct val="90000"/>
              </a:lnSpc>
              <a:spcBef>
                <a:spcPts val="668"/>
              </a:spcBef>
              <a:spcAft>
                <a:spcPts val="333"/>
              </a:spcAft>
              <a:buFontTx/>
              <a:buNone/>
              <a:defRPr sz="1556" b="0">
                <a:solidFill>
                  <a:schemeClr val="tx2"/>
                </a:solidFill>
                <a:latin typeface="Trebuchet MS" pitchFamily="34" charset="0"/>
              </a:defRPr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305" name="Title 304"/>
          <p:cNvSpPr>
            <a:spLocks noGrp="1"/>
          </p:cNvSpPr>
          <p:nvPr userDrawn="1">
            <p:ph type="title" hasCustomPrompt="1"/>
          </p:nvPr>
        </p:nvSpPr>
        <p:spPr>
          <a:xfrm>
            <a:off x="762000" y="4470402"/>
            <a:ext cx="6461760" cy="1092061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4000" b="1" cap="all" baseline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70685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5061A6-508A-4DBA-8736-1CA2E10A8C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3553B0-1D3B-48A1-B920-3C61E0972F8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79BAD1-6AE7-4544-8F34-353C44A141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281755-AED8-40D5-A1C2-43A57AC5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6C38A-8F9A-4D86-A6D1-CC185EDADE4B}" type="datetimeFigureOut">
              <a:rPr lang="en-US" smtClean="0"/>
              <a:t>12/18/2022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AB2A2D-C7E8-4B58-8921-3F5243F562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B413C5-1459-4AE5-BEEF-7B485395A2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7461D-581E-45EC-A153-8BBCD4ED15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6017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940435-6040-473E-BA9B-EFCF1A875A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094EAF-6B6E-4BA3-8059-F579FBAEFE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A43A9D-4AC0-46E2-B2E7-40FA6B4BD3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F0CBAC1-DC8D-4A7A-8AEF-AE58AAFCEE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6A925AC-EECD-4D9C-9BC5-47A443BDF1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1299DAC-C009-4197-BC7E-D814E1706B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6C38A-8F9A-4D86-A6D1-CC185EDADE4B}" type="datetimeFigureOut">
              <a:rPr lang="en-US" smtClean="0"/>
              <a:t>12/18/2022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07C9096-38C2-4DB3-B7EE-90488746AF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A2455CC-EE81-4EED-BEF2-D69E0226E6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7461D-581E-45EC-A153-8BBCD4ED15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1083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F5A330-5588-4FDC-8E97-42242F4ED1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B13B0A3-8175-4A91-9E1A-911E878E07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6C38A-8F9A-4D86-A6D1-CC185EDADE4B}" type="datetimeFigureOut">
              <a:rPr lang="en-US" smtClean="0"/>
              <a:t>12/18/2022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8C3520B-881E-4637-848E-CBA56F7101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FB3051-7ECE-4E36-835D-C0A5F8B06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7461D-581E-45EC-A153-8BBCD4ED15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3228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4F0A791-787A-4EE2-8419-038F40AEDF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6C38A-8F9A-4D86-A6D1-CC185EDADE4B}" type="datetimeFigureOut">
              <a:rPr lang="en-US" smtClean="0"/>
              <a:t>12/18/2022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443FB49-ADF8-4EDA-83AF-EEC090D86A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E25A12-9B45-4CCC-9978-1D3F9E40A9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7461D-581E-45EC-A153-8BBCD4ED15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6840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B2D99-4141-4EFA-8A69-0C5ADD540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508221-D5A5-4A60-80DD-B537BE5C1F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09E828-8FCA-4C44-B874-690EBFCAA2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40DA9A-DADE-4D9C-9AAF-EF1C51104F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6C38A-8F9A-4D86-A6D1-CC185EDADE4B}" type="datetimeFigureOut">
              <a:rPr lang="en-US" smtClean="0"/>
              <a:t>12/18/2022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2FF788-E76D-45FC-8C28-EA8949BF12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E6B495-A438-4DAB-ACE9-652BCC497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7461D-581E-45EC-A153-8BBCD4ED15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4796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C25903-85F9-48DA-9605-CAF3AEADD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E4D1E59-BF8F-4518-A195-A19BF99F2AF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A62022-BA10-400A-A07F-7212C7BCCA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3D6A06-989A-4996-B558-CE35C9F9AF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6C38A-8F9A-4D86-A6D1-CC185EDADE4B}" type="datetimeFigureOut">
              <a:rPr lang="en-US" smtClean="0"/>
              <a:t>12/18/2022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2B2E29-5C7A-4376-B97F-0372857767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5A2A50-7252-4526-A63E-1DA4F09932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7461D-581E-45EC-A153-8BBCD4ED15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0208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A1BD883-B6A2-49B6-B955-4D906C06F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12FA07-108F-473C-9C44-9DEE335A31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A2BBA0-1C8A-4503-B17A-607A5A252AF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16C38A-8F9A-4D86-A6D1-CC185EDADE4B}" type="datetimeFigureOut">
              <a:rPr lang="en-US" smtClean="0"/>
              <a:t>12/18/2022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1B51ED-1747-48F6-B406-E2D0F12ECF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9214AD-CD83-4C8E-ABD0-8ED1B15EC0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47461D-581E-45EC-A153-8BBCD4ED15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003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55272" y="579122"/>
            <a:ext cx="11081461" cy="656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74892" y="2224854"/>
            <a:ext cx="11054368" cy="41491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10832408" y="6528532"/>
            <a:ext cx="356697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algn="ctr">
              <a:defRPr sz="4400" cap="all">
                <a:solidFill>
                  <a:schemeClr val="bg1"/>
                </a:solidFill>
                <a:latin typeface="Century Gothic" pitchFamily="34" charset="0"/>
              </a:defRPr>
            </a:lvl1pPr>
          </a:lstStyle>
          <a:p>
            <a:pPr algn="r"/>
            <a:fld id="{9EF62655-870B-4C06-BC3D-C67D37BAE36D}" type="slidenum">
              <a:rPr lang="en-US" sz="800" kern="1200" smtClean="0">
                <a:solidFill>
                  <a:schemeClr val="accent5"/>
                </a:solidFill>
                <a:latin typeface="Trebuchet MS" panose="020B0603020202020204" pitchFamily="34" charset="0"/>
                <a:ea typeface="MS PGothic" pitchFamily="34" charset="-128"/>
                <a:cs typeface="+mn-cs"/>
              </a:rPr>
              <a:pPr algn="r"/>
              <a:t>‹#›</a:t>
            </a:fld>
            <a:r>
              <a:rPr lang="en-US" sz="800" cap="none" baseline="0">
                <a:solidFill>
                  <a:schemeClr val="accent5"/>
                </a:solidFill>
                <a:latin typeface="Trebuchet MS" panose="020B0603020202020204" pitchFamily="34" charset="0"/>
              </a:rPr>
              <a:t> </a:t>
            </a:r>
            <a:endParaRPr lang="en-US" sz="800" cap="none">
              <a:solidFill>
                <a:schemeClr val="accent5"/>
              </a:solidFill>
              <a:latin typeface="Trebuchet MS" panose="020B0603020202020204" pitchFamily="34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A97EF6C-CD1B-46EA-95AA-C34DEE8C7153}"/>
              </a:ext>
            </a:extLst>
          </p:cNvPr>
          <p:cNvPicPr>
            <a:picLocks noChangeAspect="1"/>
          </p:cNvPicPr>
          <p:nvPr userDrawn="1"/>
        </p:nvPicPr>
        <p:blipFill>
          <a:blip r:embed="rId2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31434" y="6460818"/>
            <a:ext cx="528764" cy="264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104849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000" b="0" cap="all" baseline="0">
          <a:solidFill>
            <a:schemeClr val="bg1"/>
          </a:solidFill>
          <a:latin typeface="Trebuchet MS" panose="020B0603020202020204" pitchFamily="34" charset="0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556" b="1">
          <a:solidFill>
            <a:srgbClr val="73B900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556" b="1">
          <a:solidFill>
            <a:srgbClr val="73B900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556" b="1">
          <a:solidFill>
            <a:srgbClr val="73B900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556" b="1">
          <a:solidFill>
            <a:srgbClr val="73B900"/>
          </a:solidFill>
          <a:latin typeface="Arial" charset="0"/>
        </a:defRPr>
      </a:lvl5pPr>
      <a:lvl6pPr marL="507977" algn="l" rtl="0" eaLnBrk="1" fontAlgn="base" hangingPunct="1">
        <a:spcBef>
          <a:spcPct val="0"/>
        </a:spcBef>
        <a:spcAft>
          <a:spcPct val="0"/>
        </a:spcAft>
        <a:defRPr sz="3556" b="1">
          <a:solidFill>
            <a:srgbClr val="73B900"/>
          </a:solidFill>
          <a:latin typeface="Arial" charset="0"/>
        </a:defRPr>
      </a:lvl6pPr>
      <a:lvl7pPr marL="1015955" algn="l" rtl="0" eaLnBrk="1" fontAlgn="base" hangingPunct="1">
        <a:spcBef>
          <a:spcPct val="0"/>
        </a:spcBef>
        <a:spcAft>
          <a:spcPct val="0"/>
        </a:spcAft>
        <a:defRPr sz="3556" b="1">
          <a:solidFill>
            <a:srgbClr val="73B900"/>
          </a:solidFill>
          <a:latin typeface="Arial" charset="0"/>
        </a:defRPr>
      </a:lvl7pPr>
      <a:lvl8pPr marL="1523933" algn="l" rtl="0" eaLnBrk="1" fontAlgn="base" hangingPunct="1">
        <a:spcBef>
          <a:spcPct val="0"/>
        </a:spcBef>
        <a:spcAft>
          <a:spcPct val="0"/>
        </a:spcAft>
        <a:defRPr sz="3556" b="1">
          <a:solidFill>
            <a:srgbClr val="73B900"/>
          </a:solidFill>
          <a:latin typeface="Arial" charset="0"/>
        </a:defRPr>
      </a:lvl8pPr>
      <a:lvl9pPr marL="2031909" algn="l" rtl="0" eaLnBrk="1" fontAlgn="base" hangingPunct="1">
        <a:spcBef>
          <a:spcPct val="0"/>
        </a:spcBef>
        <a:spcAft>
          <a:spcPct val="0"/>
        </a:spcAft>
        <a:defRPr sz="3556" b="1">
          <a:solidFill>
            <a:srgbClr val="73B900"/>
          </a:solidFill>
          <a:latin typeface="Arial" charset="0"/>
        </a:defRPr>
      </a:lvl9pPr>
    </p:titleStyle>
    <p:bodyStyle>
      <a:lvl1pPr marL="0" indent="0" algn="l" rtl="0" eaLnBrk="1" fontAlgn="base" hangingPunct="1">
        <a:lnSpc>
          <a:spcPct val="90000"/>
        </a:lnSpc>
        <a:spcBef>
          <a:spcPts val="1000"/>
        </a:spcBef>
        <a:spcAft>
          <a:spcPts val="1000"/>
        </a:spcAft>
        <a:buClr>
          <a:schemeClr val="bg2"/>
        </a:buClr>
        <a:buSzPct val="100000"/>
        <a:buFontTx/>
        <a:buNone/>
        <a:defRPr sz="1600" b="0">
          <a:solidFill>
            <a:schemeClr val="accent4"/>
          </a:solidFill>
          <a:latin typeface="Trebuchet MS" pitchFamily="34" charset="0"/>
          <a:ea typeface="+mn-ea"/>
          <a:cs typeface="+mn-cs"/>
        </a:defRPr>
      </a:lvl1pPr>
      <a:lvl2pPr marL="634971" indent="0" algn="l" rtl="0" eaLnBrk="1" fontAlgn="base" hangingPunct="1">
        <a:lnSpc>
          <a:spcPct val="90000"/>
        </a:lnSpc>
        <a:spcBef>
          <a:spcPts val="1000"/>
        </a:spcBef>
        <a:spcAft>
          <a:spcPts val="1000"/>
        </a:spcAft>
        <a:buClr>
          <a:schemeClr val="bg2"/>
        </a:buClr>
        <a:buSzPct val="100000"/>
        <a:buFontTx/>
        <a:buNone/>
        <a:defRPr sz="1333" b="0">
          <a:solidFill>
            <a:schemeClr val="accent4"/>
          </a:solidFill>
          <a:latin typeface="Trebuchet MS" pitchFamily="34" charset="0"/>
        </a:defRPr>
      </a:lvl2pPr>
      <a:lvl3pPr marL="1209974" indent="0" algn="l" rtl="0" eaLnBrk="1" fontAlgn="base" hangingPunct="1">
        <a:lnSpc>
          <a:spcPct val="90000"/>
        </a:lnSpc>
        <a:spcBef>
          <a:spcPts val="1000"/>
        </a:spcBef>
        <a:spcAft>
          <a:spcPts val="1000"/>
        </a:spcAft>
        <a:buClr>
          <a:schemeClr val="bg2"/>
        </a:buClr>
        <a:buSzPct val="100000"/>
        <a:buFontTx/>
        <a:buNone/>
        <a:defRPr sz="1223" b="0">
          <a:solidFill>
            <a:schemeClr val="accent4"/>
          </a:solidFill>
          <a:latin typeface="Trebuchet MS" pitchFamily="34" charset="0"/>
        </a:defRPr>
      </a:lvl3pPr>
      <a:lvl4pPr marL="1971940" indent="-253990" algn="l" rtl="0" eaLnBrk="1" fontAlgn="base" hangingPunct="1">
        <a:spcBef>
          <a:spcPct val="20000"/>
        </a:spcBef>
        <a:spcAft>
          <a:spcPct val="0"/>
        </a:spcAft>
        <a:buChar char="–"/>
        <a:defRPr sz="2223">
          <a:solidFill>
            <a:schemeClr val="bg1"/>
          </a:solidFill>
          <a:latin typeface="+mn-lt"/>
        </a:defRPr>
      </a:lvl4pPr>
      <a:lvl5pPr marL="2352921" indent="-253990" algn="l" rtl="0" eaLnBrk="1" fontAlgn="base" hangingPunct="1">
        <a:spcBef>
          <a:spcPct val="20000"/>
        </a:spcBef>
        <a:spcAft>
          <a:spcPct val="0"/>
        </a:spcAft>
        <a:buChar char="»"/>
        <a:defRPr sz="2223">
          <a:solidFill>
            <a:schemeClr val="bg1"/>
          </a:solidFill>
          <a:latin typeface="+mn-lt"/>
        </a:defRPr>
      </a:lvl5pPr>
      <a:lvl6pPr marL="2860899" indent="-253990" algn="l" rtl="0" eaLnBrk="1" fontAlgn="base" hangingPunct="1">
        <a:spcBef>
          <a:spcPct val="20000"/>
        </a:spcBef>
        <a:spcAft>
          <a:spcPct val="0"/>
        </a:spcAft>
        <a:buChar char="»"/>
        <a:defRPr sz="2223">
          <a:solidFill>
            <a:schemeClr val="bg1"/>
          </a:solidFill>
          <a:latin typeface="+mn-lt"/>
        </a:defRPr>
      </a:lvl6pPr>
      <a:lvl7pPr marL="3368877" indent="-253990" algn="l" rtl="0" eaLnBrk="1" fontAlgn="base" hangingPunct="1">
        <a:spcBef>
          <a:spcPct val="20000"/>
        </a:spcBef>
        <a:spcAft>
          <a:spcPct val="0"/>
        </a:spcAft>
        <a:buChar char="»"/>
        <a:defRPr sz="2223">
          <a:solidFill>
            <a:schemeClr val="bg1"/>
          </a:solidFill>
          <a:latin typeface="+mn-lt"/>
        </a:defRPr>
      </a:lvl7pPr>
      <a:lvl8pPr marL="3876854" indent="-253990" algn="l" rtl="0" eaLnBrk="1" fontAlgn="base" hangingPunct="1">
        <a:spcBef>
          <a:spcPct val="20000"/>
        </a:spcBef>
        <a:spcAft>
          <a:spcPct val="0"/>
        </a:spcAft>
        <a:buChar char="»"/>
        <a:defRPr sz="2223">
          <a:solidFill>
            <a:schemeClr val="bg1"/>
          </a:solidFill>
          <a:latin typeface="+mn-lt"/>
        </a:defRPr>
      </a:lvl8pPr>
      <a:lvl9pPr marL="4384830" indent="-253990" algn="l" rtl="0" eaLnBrk="1" fontAlgn="base" hangingPunct="1">
        <a:spcBef>
          <a:spcPct val="20000"/>
        </a:spcBef>
        <a:spcAft>
          <a:spcPct val="0"/>
        </a:spcAft>
        <a:buChar char="»"/>
        <a:defRPr sz="2223">
          <a:solidFill>
            <a:schemeClr val="bg1"/>
          </a:solidFill>
          <a:latin typeface="+mn-lt"/>
        </a:defRPr>
      </a:lvl9pPr>
    </p:bodyStyle>
    <p:otherStyle>
      <a:defPPr>
        <a:defRPr lang="en-US"/>
      </a:defPPr>
      <a:lvl1pPr marL="0" algn="l" defTabSz="1015955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7977" algn="l" defTabSz="1015955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15955" algn="l" defTabSz="1015955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23933" algn="l" defTabSz="1015955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31909" algn="l" defTabSz="1015955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39886" algn="l" defTabSz="1015955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47862" algn="l" defTabSz="1015955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555840" algn="l" defTabSz="1015955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063817" algn="l" defTabSz="1015955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mailto:hryu@nvidia.com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hub.docker.com/u/hryu01" TargetMode="External"/><Relationship Id="rId2" Type="http://schemas.openxmlformats.org/officeDocument/2006/relationships/hyperlink" Target="https://hub.docker.com/u/hryu" TargetMode="Externa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nvidia.com/deeplearning/frameworks/pytorch-release-notes/rel_22-01.html#rel_22-01" TargetMode="Externa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drive/1kQclwFBlkWQ6-_0hE-VFRVKMzdMHtzqc?usp=sharing" TargetMode="External"/><Relationship Id="rId2" Type="http://schemas.openxmlformats.org/officeDocument/2006/relationships/hyperlink" Target="https://github.com/yhgon/bootcamp_kr/tree/main/2022/12_KSCE_22_AI" TargetMode="Externa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courses.nvidia.com/courses/course-v1:DLI+X-FX-11+V1/course/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keras.io/api/optimizers/" TargetMode="External"/><Relationship Id="rId2" Type="http://schemas.openxmlformats.org/officeDocument/2006/relationships/hyperlink" Target="https://keras.io/api/losses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keras.io/api/metrics/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keras.io/layers/core/#dropout" TargetMode="External"/><Relationship Id="rId2" Type="http://schemas.openxmlformats.org/officeDocument/2006/relationships/hyperlink" Target="https://keras.io/layers/pooling/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mailto:kedu08@neuron.ksc.re.kr" TargetMode="Externa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68AD1-1890-4366-9241-54267FCF73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52398" y="2336353"/>
            <a:ext cx="9144000" cy="1624768"/>
          </a:xfrm>
        </p:spPr>
        <p:txBody>
          <a:bodyPr>
            <a:normAutofit/>
          </a:bodyPr>
          <a:lstStyle/>
          <a:p>
            <a:r>
              <a:rPr lang="ko-KR" altLang="en-US" sz="4800" b="1" dirty="0"/>
              <a:t>초보자를 위한  </a:t>
            </a:r>
            <a:br>
              <a:rPr lang="en-US" altLang="ko-KR" sz="4800" b="1" dirty="0"/>
            </a:br>
            <a:r>
              <a:rPr lang="en-US" altLang="ko-KR" sz="4800" b="1" dirty="0"/>
              <a:t>AI</a:t>
            </a:r>
            <a:r>
              <a:rPr lang="en-US" sz="4800" b="1" dirty="0"/>
              <a:t> Tutorial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6E395E-971E-42C5-B1E5-3CA614AA9E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81805" y="4677565"/>
            <a:ext cx="9144000" cy="1655762"/>
          </a:xfrm>
        </p:spPr>
        <p:txBody>
          <a:bodyPr/>
          <a:lstStyle/>
          <a:p>
            <a:r>
              <a:rPr lang="en-US" dirty="0"/>
              <a:t>Hyungon Ryu | NVIDIA AI Tech Center Korea</a:t>
            </a:r>
          </a:p>
          <a:p>
            <a:r>
              <a:rPr lang="en-US" dirty="0">
                <a:hlinkClick r:id="rId2"/>
              </a:rPr>
              <a:t>hryu@nvidia.com</a:t>
            </a:r>
            <a:r>
              <a:rPr lang="en-US" dirty="0"/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246CC1-7089-46D8-814E-F1FBF2A8CCC6}"/>
              </a:ext>
            </a:extLst>
          </p:cNvPr>
          <p:cNvSpPr txBox="1"/>
          <p:nvPr/>
        </p:nvSpPr>
        <p:spPr>
          <a:xfrm>
            <a:off x="390735" y="656596"/>
            <a:ext cx="3403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계산과학공학회 겨울학교  </a:t>
            </a:r>
            <a:r>
              <a:rPr lang="en-US" altLang="ko-KR" dirty="0"/>
              <a:t>2022 </a:t>
            </a:r>
            <a:endParaRPr lang="en-US" dirty="0"/>
          </a:p>
        </p:txBody>
      </p:sp>
      <p:pic>
        <p:nvPicPr>
          <p:cNvPr id="12290" name="Picture 2" descr="로고 및 브랜드 가이드라인 | NVIDIA">
            <a:extLst>
              <a:ext uri="{FF2B5EF4-FFF2-40B4-BE49-F238E27FC236}">
                <a16:creationId xmlns:a16="http://schemas.microsoft.com/office/drawing/2014/main" id="{9B6CED35-9651-47CF-95A7-116A3CB9B6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32" t="32692" r="2928" b="33851"/>
          <a:stretch/>
        </p:blipFill>
        <p:spPr bwMode="auto">
          <a:xfrm>
            <a:off x="390735" y="2627967"/>
            <a:ext cx="3444107" cy="725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71305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4A019-397A-4BE5-B25F-BCD0358D8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Singularity image build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5FF969-E8E2-4416-8853-4AC3BF533464}"/>
              </a:ext>
            </a:extLst>
          </p:cNvPr>
          <p:cNvSpPr txBox="1"/>
          <p:nvPr/>
        </p:nvSpPr>
        <p:spPr>
          <a:xfrm>
            <a:off x="1075528" y="2328296"/>
            <a:ext cx="7891391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Please check your current DevOps Environment</a:t>
            </a:r>
          </a:p>
          <a:p>
            <a:endParaRPr lang="en-US" dirty="0"/>
          </a:p>
          <a:p>
            <a:r>
              <a:rPr lang="en-US" dirty="0"/>
              <a:t>If you use docker, you can duplicate the environment with singularity </a:t>
            </a:r>
          </a:p>
          <a:p>
            <a:r>
              <a:rPr lang="en-US" dirty="0"/>
              <a:t>If you use </a:t>
            </a:r>
            <a:r>
              <a:rPr lang="en-US" dirty="0" err="1"/>
              <a:t>conda</a:t>
            </a:r>
            <a:r>
              <a:rPr lang="en-US" dirty="0"/>
              <a:t>, you can duplicate the environment ( I’ll skip) </a:t>
            </a:r>
          </a:p>
          <a:p>
            <a:endParaRPr lang="en-US" dirty="0"/>
          </a:p>
          <a:p>
            <a:r>
              <a:rPr lang="en-US" dirty="0"/>
              <a:t>Check pre-built docker image. I prepare images and push it on </a:t>
            </a:r>
            <a:r>
              <a:rPr lang="en-US" dirty="0" err="1"/>
              <a:t>dockerhub</a:t>
            </a:r>
            <a:r>
              <a:rPr lang="en-US" dirty="0"/>
              <a:t> in public</a:t>
            </a:r>
          </a:p>
          <a:p>
            <a:r>
              <a:rPr lang="en-US" dirty="0"/>
              <a:t>hryu01/pytorch:nlp_v01</a:t>
            </a:r>
          </a:p>
          <a:p>
            <a:r>
              <a:rPr lang="en-US" dirty="0"/>
              <a:t>hryu01/pytorch:sat_v01</a:t>
            </a:r>
          </a:p>
          <a:p>
            <a:r>
              <a:rPr lang="en-US" dirty="0"/>
              <a:t>hryu01/pytorch:stylegan3_v01</a:t>
            </a:r>
          </a:p>
          <a:p>
            <a:endParaRPr lang="en-US" dirty="0"/>
          </a:p>
          <a:p>
            <a:r>
              <a:rPr lang="en-US" dirty="0" err="1"/>
              <a:t>hryu</a:t>
            </a:r>
            <a:r>
              <a:rPr lang="en-US" dirty="0"/>
              <a:t>/nvhpc:2107_nsys</a:t>
            </a:r>
          </a:p>
          <a:p>
            <a:r>
              <a:rPr lang="en-US" dirty="0" err="1"/>
              <a:t>hryu</a:t>
            </a:r>
            <a:r>
              <a:rPr lang="en-US" dirty="0"/>
              <a:t>/nvhpc:21.07_cuda11.2</a:t>
            </a:r>
          </a:p>
          <a:p>
            <a:r>
              <a:rPr lang="en-US" dirty="0" err="1"/>
              <a:t>hryu</a:t>
            </a:r>
            <a:r>
              <a:rPr lang="en-US" dirty="0"/>
              <a:t>/nvhpc:2105_cuda11.0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0D4978-593E-4DE1-8E7D-D13FB5E6A042}"/>
              </a:ext>
            </a:extLst>
          </p:cNvPr>
          <p:cNvSpPr txBox="1"/>
          <p:nvPr/>
        </p:nvSpPr>
        <p:spPr>
          <a:xfrm>
            <a:off x="7082732" y="4228220"/>
            <a:ext cx="28507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hlinkClick r:id="rId2"/>
              </a:rPr>
              <a:t>hryu</a:t>
            </a:r>
            <a:r>
              <a:rPr lang="en-US" dirty="0">
                <a:hlinkClick r:id="rId2"/>
              </a:rPr>
              <a:t> | Docker Hub</a:t>
            </a:r>
            <a:endParaRPr lang="en-US" dirty="0"/>
          </a:p>
          <a:p>
            <a:r>
              <a:rPr lang="en-US" dirty="0">
                <a:hlinkClick r:id="rId3"/>
              </a:rPr>
              <a:t>hryu01 | Docker Hub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05679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E5A72C-A5CB-446D-B53F-9CC571C589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for build singularity image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8A78A06-21F9-4069-A60C-328BF0F6C79C}"/>
              </a:ext>
            </a:extLst>
          </p:cNvPr>
          <p:cNvSpPr txBox="1"/>
          <p:nvPr/>
        </p:nvSpPr>
        <p:spPr>
          <a:xfrm>
            <a:off x="595974" y="3593436"/>
            <a:ext cx="4336444" cy="24622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/>
              <a:t>Using docker Hub</a:t>
            </a:r>
          </a:p>
          <a:p>
            <a:r>
              <a:rPr lang="en-US" sz="1100" dirty="0"/>
              <a:t>Step0. make </a:t>
            </a:r>
            <a:r>
              <a:rPr lang="en-US" sz="1100" dirty="0" err="1"/>
              <a:t>Dockerfile</a:t>
            </a:r>
            <a:r>
              <a:rPr lang="en-US" sz="1100" dirty="0"/>
              <a:t> for docker build</a:t>
            </a:r>
          </a:p>
          <a:p>
            <a:r>
              <a:rPr lang="en-US" sz="1100" dirty="0"/>
              <a:t>Step1. build docker images on your own system</a:t>
            </a:r>
          </a:p>
          <a:p>
            <a:r>
              <a:rPr lang="en-US" sz="1100" dirty="0">
                <a:highlight>
                  <a:srgbClr val="FFFF00"/>
                </a:highlight>
              </a:rPr>
              <a:t>docker build -t hryu01/pytorch:nlp_v01 -f ../</a:t>
            </a:r>
            <a:r>
              <a:rPr lang="en-US" sz="1100" dirty="0" err="1">
                <a:highlight>
                  <a:srgbClr val="FFFF00"/>
                </a:highlight>
              </a:rPr>
              <a:t>Dockerfile.mynlp</a:t>
            </a:r>
            <a:r>
              <a:rPr lang="en-US" sz="1100" dirty="0">
                <a:highlight>
                  <a:srgbClr val="FFFF00"/>
                </a:highlight>
              </a:rPr>
              <a:t> . </a:t>
            </a:r>
          </a:p>
          <a:p>
            <a:r>
              <a:rPr lang="en-US" sz="1100" dirty="0"/>
              <a:t>Step2. push docker image to docker hub</a:t>
            </a:r>
          </a:p>
          <a:p>
            <a:r>
              <a:rPr lang="en-US" sz="1100" dirty="0">
                <a:highlight>
                  <a:srgbClr val="FFFF00"/>
                </a:highlight>
              </a:rPr>
              <a:t>docker push hryu01/pytorch:nlp_v01</a:t>
            </a:r>
          </a:p>
          <a:p>
            <a:r>
              <a:rPr lang="en-US" sz="1100" dirty="0"/>
              <a:t>Step3. access KISTI Neuron</a:t>
            </a:r>
          </a:p>
          <a:p>
            <a:r>
              <a:rPr lang="en-US" sz="1100" dirty="0"/>
              <a:t>Step4. load singularity module-environment</a:t>
            </a:r>
          </a:p>
          <a:p>
            <a:r>
              <a:rPr lang="en-US" sz="1100" dirty="0">
                <a:highlight>
                  <a:srgbClr val="FFFF00"/>
                </a:highlight>
              </a:rPr>
              <a:t>module load singularity/3.x.x</a:t>
            </a:r>
          </a:p>
          <a:p>
            <a:r>
              <a:rPr lang="en-US" sz="1100" dirty="0"/>
              <a:t>Step5. cd </a:t>
            </a:r>
            <a:r>
              <a:rPr lang="en-US" sz="1100" dirty="0" err="1"/>
              <a:t>scractch</a:t>
            </a:r>
            <a:r>
              <a:rPr lang="en-US" sz="1100" dirty="0"/>
              <a:t> folder</a:t>
            </a:r>
          </a:p>
          <a:p>
            <a:r>
              <a:rPr lang="en-US" sz="1100" dirty="0"/>
              <a:t>Step6. singularity build from docker hub on KISTI Neuron</a:t>
            </a:r>
          </a:p>
          <a:p>
            <a:r>
              <a:rPr lang="en-US" sz="1100" dirty="0"/>
              <a:t>  </a:t>
            </a:r>
            <a:r>
              <a:rPr lang="en-US" sz="1100" dirty="0">
                <a:highlight>
                  <a:srgbClr val="FFFF00"/>
                </a:highlight>
              </a:rPr>
              <a:t>singularity build --sandbox </a:t>
            </a:r>
            <a:r>
              <a:rPr lang="en-US" sz="1100" dirty="0" err="1">
                <a:highlight>
                  <a:srgbClr val="FFFF00"/>
                </a:highlight>
              </a:rPr>
              <a:t>myimg.sid</a:t>
            </a:r>
            <a:r>
              <a:rPr lang="en-US" sz="1100" dirty="0">
                <a:highlight>
                  <a:srgbClr val="FFFF00"/>
                </a:highlight>
              </a:rPr>
              <a:t> docker://hryu01/pytorch:nlp_v01</a:t>
            </a:r>
          </a:p>
          <a:p>
            <a:r>
              <a:rPr lang="en-US" sz="1100" dirty="0"/>
              <a:t>Step7.  launch singularity image with --nv option on compute node </a:t>
            </a:r>
          </a:p>
          <a:p>
            <a:r>
              <a:rPr lang="en-US" sz="1100" dirty="0">
                <a:highlight>
                  <a:srgbClr val="FFFF00"/>
                </a:highlight>
              </a:rPr>
              <a:t>singularity run –nv  /</a:t>
            </a:r>
            <a:r>
              <a:rPr lang="en-US" sz="1100" dirty="0" err="1">
                <a:highlight>
                  <a:srgbClr val="FFFF00"/>
                </a:highlight>
              </a:rPr>
              <a:t>scratch_folder</a:t>
            </a:r>
            <a:r>
              <a:rPr lang="en-US" sz="1100" dirty="0">
                <a:highlight>
                  <a:srgbClr val="FFFF00"/>
                </a:highlight>
              </a:rPr>
              <a:t>/</a:t>
            </a:r>
            <a:r>
              <a:rPr lang="en-US" sz="1100" dirty="0" err="1">
                <a:highlight>
                  <a:srgbClr val="FFFF00"/>
                </a:highlight>
              </a:rPr>
              <a:t>myimg.sid</a:t>
            </a:r>
            <a:r>
              <a:rPr lang="en-US" sz="1100" dirty="0">
                <a:highlight>
                  <a:srgbClr val="FFFF00"/>
                </a:highlight>
              </a:rPr>
              <a:t> </a:t>
            </a:r>
            <a:r>
              <a:rPr lang="en-US" sz="1100" dirty="0" err="1">
                <a:highlight>
                  <a:srgbClr val="FFFF00"/>
                </a:highlight>
              </a:rPr>
              <a:t>nvidia-smi</a:t>
            </a:r>
            <a:r>
              <a:rPr lang="en-US" sz="1100" dirty="0">
                <a:highlight>
                  <a:srgbClr val="FFFF00"/>
                </a:highlight>
              </a:rPr>
              <a:t>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4E302FB-5F5B-443E-B95B-77CA0AABC19E}"/>
              </a:ext>
            </a:extLst>
          </p:cNvPr>
          <p:cNvSpPr/>
          <p:nvPr/>
        </p:nvSpPr>
        <p:spPr>
          <a:xfrm>
            <a:off x="595974" y="2033458"/>
            <a:ext cx="2242944" cy="3930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Local system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90A983B-174C-4C16-B234-0F8B3A092FEC}"/>
              </a:ext>
            </a:extLst>
          </p:cNvPr>
          <p:cNvSpPr/>
          <p:nvPr/>
        </p:nvSpPr>
        <p:spPr>
          <a:xfrm>
            <a:off x="7998857" y="2033457"/>
            <a:ext cx="2242944" cy="3930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Kisti</a:t>
            </a:r>
            <a:r>
              <a:rPr lang="en-US" dirty="0"/>
              <a:t> Neuron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F831B55-D4AC-4D62-A1D6-336EC929414B}"/>
              </a:ext>
            </a:extLst>
          </p:cNvPr>
          <p:cNvSpPr/>
          <p:nvPr/>
        </p:nvSpPr>
        <p:spPr>
          <a:xfrm>
            <a:off x="4193145" y="1421038"/>
            <a:ext cx="2242944" cy="3930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Docker hub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F39C9F7-790C-4CFE-961E-2B7307BCAF80}"/>
              </a:ext>
            </a:extLst>
          </p:cNvPr>
          <p:cNvCxnSpPr>
            <a:cxnSpLocks/>
            <a:stCxn id="4" idx="0"/>
            <a:endCxn id="6" idx="1"/>
          </p:cNvCxnSpPr>
          <p:nvPr/>
        </p:nvCxnSpPr>
        <p:spPr>
          <a:xfrm flipV="1">
            <a:off x="1717446" y="1617580"/>
            <a:ext cx="2475699" cy="4158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55B96A0-ABCC-4226-A272-2C16CF1D2919}"/>
              </a:ext>
            </a:extLst>
          </p:cNvPr>
          <p:cNvCxnSpPr>
            <a:cxnSpLocks/>
            <a:stCxn id="6" idx="3"/>
            <a:endCxn id="5" idx="1"/>
          </p:cNvCxnSpPr>
          <p:nvPr/>
        </p:nvCxnSpPr>
        <p:spPr>
          <a:xfrm>
            <a:off x="6436089" y="1617580"/>
            <a:ext cx="1562768" cy="6124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8C554BA-AE1B-42E5-BB2C-C54E375E21B2}"/>
              </a:ext>
            </a:extLst>
          </p:cNvPr>
          <p:cNvSpPr txBox="1"/>
          <p:nvPr/>
        </p:nvSpPr>
        <p:spPr>
          <a:xfrm>
            <a:off x="471552" y="2420929"/>
            <a:ext cx="1363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Docker build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F5AC97C-DFFD-47F9-AEA8-FBC6F31FA24E}"/>
              </a:ext>
            </a:extLst>
          </p:cNvPr>
          <p:cNvSpPr txBox="1"/>
          <p:nvPr/>
        </p:nvSpPr>
        <p:spPr>
          <a:xfrm>
            <a:off x="2559411" y="1492741"/>
            <a:ext cx="1326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docker push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23B7FB9-811D-45C6-B2F7-79F80776A270}"/>
              </a:ext>
            </a:extLst>
          </p:cNvPr>
          <p:cNvSpPr txBox="1"/>
          <p:nvPr/>
        </p:nvSpPr>
        <p:spPr>
          <a:xfrm>
            <a:off x="8165406" y="2505670"/>
            <a:ext cx="23290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Singulairy</a:t>
            </a:r>
            <a:r>
              <a:rPr lang="en-US" dirty="0"/>
              <a:t> module load</a:t>
            </a:r>
          </a:p>
          <a:p>
            <a:r>
              <a:rPr lang="en-US" dirty="0"/>
              <a:t>Singularity build</a:t>
            </a:r>
          </a:p>
          <a:p>
            <a:r>
              <a:rPr lang="en-US" dirty="0"/>
              <a:t>Singularity launch</a:t>
            </a:r>
          </a:p>
        </p:txBody>
      </p:sp>
    </p:spTree>
    <p:extLst>
      <p:ext uri="{BB962C8B-B14F-4D97-AF65-F5344CB8AC3E}">
        <p14:creationId xmlns:p14="http://schemas.microsoft.com/office/powerpoint/2010/main" val="38203373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52B9C-9433-47C1-8866-D9A3B7624C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15227"/>
          </a:xfrm>
        </p:spPr>
        <p:txBody>
          <a:bodyPr>
            <a:normAutofit fontScale="90000"/>
          </a:bodyPr>
          <a:lstStyle/>
          <a:p>
            <a:r>
              <a:rPr lang="en-US" dirty="0"/>
              <a:t>Singularity build on </a:t>
            </a:r>
            <a:r>
              <a:rPr lang="en-US" dirty="0" err="1"/>
              <a:t>kisti</a:t>
            </a:r>
            <a:r>
              <a:rPr lang="en-US" dirty="0"/>
              <a:t> system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CC0042-7D8F-4096-A94A-C056087374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2640"/>
          <a:stretch/>
        </p:blipFill>
        <p:spPr>
          <a:xfrm>
            <a:off x="1337695" y="2807652"/>
            <a:ext cx="4475249" cy="338848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C0909EF-7874-4918-9DE6-89B560CD8395}"/>
              </a:ext>
            </a:extLst>
          </p:cNvPr>
          <p:cNvSpPr txBox="1"/>
          <p:nvPr/>
        </p:nvSpPr>
        <p:spPr>
          <a:xfrm>
            <a:off x="870164" y="1096438"/>
            <a:ext cx="556893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cd /scratch/id/</a:t>
            </a:r>
            <a:r>
              <a:rPr lang="en-US" sz="1400" dirty="0" err="1"/>
              <a:t>work_dir</a:t>
            </a:r>
            <a:endParaRPr lang="en-US" sz="1400" dirty="0"/>
          </a:p>
          <a:p>
            <a:r>
              <a:rPr lang="en-US" sz="1400" dirty="0"/>
              <a:t>module load singularity/3.9.7</a:t>
            </a:r>
          </a:p>
          <a:p>
            <a:r>
              <a:rPr lang="en-US" sz="1400" dirty="0"/>
              <a:t> </a:t>
            </a:r>
            <a:r>
              <a:rPr lang="en-US" sz="1400" dirty="0">
                <a:highlight>
                  <a:srgbClr val="FFFF00"/>
                </a:highlight>
              </a:rPr>
              <a:t>singularity build</a:t>
            </a:r>
            <a:r>
              <a:rPr lang="en-US" sz="1400" dirty="0"/>
              <a:t>  </a:t>
            </a:r>
            <a:r>
              <a:rPr lang="en-US" sz="1400" dirty="0">
                <a:highlight>
                  <a:srgbClr val="FFFF00"/>
                </a:highlight>
              </a:rPr>
              <a:t>--sandbox</a:t>
            </a:r>
            <a:r>
              <a:rPr lang="en-US" sz="1400" dirty="0"/>
              <a:t>  </a:t>
            </a:r>
            <a:r>
              <a:rPr lang="en-US" sz="1400" dirty="0">
                <a:highlight>
                  <a:srgbClr val="00FF00"/>
                </a:highlight>
              </a:rPr>
              <a:t>nlp_v01</a:t>
            </a:r>
            <a:r>
              <a:rPr lang="en-US" sz="1400" dirty="0"/>
              <a:t>    </a:t>
            </a:r>
            <a:r>
              <a:rPr lang="en-US" sz="1400" dirty="0">
                <a:highlight>
                  <a:srgbClr val="00FFFF"/>
                </a:highlight>
              </a:rPr>
              <a:t>docker://hryu01/pytorch:nlp_v01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0F6D0DCB-ADBD-45B5-8824-1F1D490A9D24}"/>
              </a:ext>
            </a:extLst>
          </p:cNvPr>
          <p:cNvSpPr/>
          <p:nvPr/>
        </p:nvSpPr>
        <p:spPr>
          <a:xfrm>
            <a:off x="746625" y="3278950"/>
            <a:ext cx="411816" cy="2151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FBB46B-17AE-4737-89E8-DFC30619F985}"/>
              </a:ext>
            </a:extLst>
          </p:cNvPr>
          <p:cNvSpPr txBox="1"/>
          <p:nvPr/>
        </p:nvSpPr>
        <p:spPr>
          <a:xfrm>
            <a:off x="43304" y="3201850"/>
            <a:ext cx="613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F8007FF-3976-41F8-A5DE-775B4365FEDA}"/>
              </a:ext>
            </a:extLst>
          </p:cNvPr>
          <p:cNvSpPr txBox="1"/>
          <p:nvPr/>
        </p:nvSpPr>
        <p:spPr>
          <a:xfrm>
            <a:off x="0" y="3934310"/>
            <a:ext cx="13059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Auto download</a:t>
            </a:r>
          </a:p>
          <a:p>
            <a:r>
              <a:rPr lang="en-US" sz="1400" dirty="0"/>
              <a:t>docker images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C962F9C-D611-45C8-A57A-56BEF78996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3751" y="1407316"/>
            <a:ext cx="4275212" cy="3589067"/>
          </a:xfrm>
          <a:prstGeom prst="rect">
            <a:avLst/>
          </a:prstGeom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4905B4C6-8E73-47E5-86CE-B61C1C207EEB}"/>
              </a:ext>
            </a:extLst>
          </p:cNvPr>
          <p:cNvSpPr/>
          <p:nvPr/>
        </p:nvSpPr>
        <p:spPr>
          <a:xfrm>
            <a:off x="6435567" y="2650124"/>
            <a:ext cx="411816" cy="2151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9F2B680-967C-4DDF-8005-2E557866B2DF}"/>
              </a:ext>
            </a:extLst>
          </p:cNvPr>
          <p:cNvSpPr txBox="1"/>
          <p:nvPr/>
        </p:nvSpPr>
        <p:spPr>
          <a:xfrm>
            <a:off x="6194077" y="2248796"/>
            <a:ext cx="894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convert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2E41B1C-3634-4289-A86B-86E43F89F4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3845" y="2556246"/>
            <a:ext cx="3801486" cy="319137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94D738B-914B-4EE9-91A5-1D630475A199}"/>
              </a:ext>
            </a:extLst>
          </p:cNvPr>
          <p:cNvSpPr txBox="1"/>
          <p:nvPr/>
        </p:nvSpPr>
        <p:spPr>
          <a:xfrm>
            <a:off x="2202220" y="1770757"/>
            <a:ext cx="7507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Sandbox </a:t>
            </a:r>
          </a:p>
          <a:p>
            <a:r>
              <a:rPr lang="en-US" sz="1200" dirty="0">
                <a:highlight>
                  <a:srgbClr val="FFFF00"/>
                </a:highlight>
              </a:rPr>
              <a:t>option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75BCE62-FB15-446B-AAB8-C87EE44F7470}"/>
              </a:ext>
            </a:extLst>
          </p:cNvPr>
          <p:cNvSpPr txBox="1"/>
          <p:nvPr/>
        </p:nvSpPr>
        <p:spPr>
          <a:xfrm>
            <a:off x="2902370" y="1788763"/>
            <a:ext cx="9993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highlight>
                  <a:srgbClr val="00FF00"/>
                </a:highlight>
              </a:rPr>
              <a:t>Filename for saving image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C10CD14-8CF0-4926-8391-82F08982FB9E}"/>
              </a:ext>
            </a:extLst>
          </p:cNvPr>
          <p:cNvSpPr txBox="1"/>
          <p:nvPr/>
        </p:nvSpPr>
        <p:spPr>
          <a:xfrm>
            <a:off x="4332011" y="1788763"/>
            <a:ext cx="14129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highlight>
                  <a:srgbClr val="00FFFF"/>
                </a:highlight>
              </a:rPr>
              <a:t>docker image </a:t>
            </a: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955B3338-C25A-4C9F-BA1B-0045C1C29808}"/>
              </a:ext>
            </a:extLst>
          </p:cNvPr>
          <p:cNvSpPr/>
          <p:nvPr/>
        </p:nvSpPr>
        <p:spPr>
          <a:xfrm>
            <a:off x="7470281" y="6088570"/>
            <a:ext cx="411816" cy="2151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D2EE90C-17F5-4923-A703-7EFD9AF70172}"/>
              </a:ext>
            </a:extLst>
          </p:cNvPr>
          <p:cNvSpPr txBox="1"/>
          <p:nvPr/>
        </p:nvSpPr>
        <p:spPr>
          <a:xfrm>
            <a:off x="6674074" y="5225411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done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A7105E34-E732-4664-86F4-DE69A3C453C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4079" b="84012"/>
          <a:stretch/>
        </p:blipFill>
        <p:spPr>
          <a:xfrm>
            <a:off x="8053845" y="5898971"/>
            <a:ext cx="3445256" cy="701470"/>
          </a:xfrm>
          <a:prstGeom prst="rect">
            <a:avLst/>
          </a:prstGeom>
        </p:spPr>
      </p:pic>
      <p:sp>
        <p:nvSpPr>
          <p:cNvPr id="25" name="Arrow: Right 24">
            <a:extLst>
              <a:ext uri="{FF2B5EF4-FFF2-40B4-BE49-F238E27FC236}">
                <a16:creationId xmlns:a16="http://schemas.microsoft.com/office/drawing/2014/main" id="{29945773-F006-46D4-B6D9-C0B761B10978}"/>
              </a:ext>
            </a:extLst>
          </p:cNvPr>
          <p:cNvSpPr/>
          <p:nvPr/>
        </p:nvSpPr>
        <p:spPr>
          <a:xfrm>
            <a:off x="7427890" y="5316217"/>
            <a:ext cx="411816" cy="2151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462D57A-B8FD-438B-809C-56D128B75A03}"/>
              </a:ext>
            </a:extLst>
          </p:cNvPr>
          <p:cNvSpPr txBox="1"/>
          <p:nvPr/>
        </p:nvSpPr>
        <p:spPr>
          <a:xfrm>
            <a:off x="6128044" y="5773278"/>
            <a:ext cx="12266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Singularity </a:t>
            </a:r>
          </a:p>
          <a:p>
            <a:r>
              <a:rPr lang="en-US" dirty="0"/>
              <a:t>image</a:t>
            </a:r>
          </a:p>
        </p:txBody>
      </p:sp>
    </p:spTree>
    <p:extLst>
      <p:ext uri="{BB962C8B-B14F-4D97-AF65-F5344CB8AC3E}">
        <p14:creationId xmlns:p14="http://schemas.microsoft.com/office/powerpoint/2010/main" val="20256375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E5A72C-A5CB-446D-B53F-9CC571C589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for build singularity image in local system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4E302FB-5F5B-443E-B95B-77CA0AABC19E}"/>
              </a:ext>
            </a:extLst>
          </p:cNvPr>
          <p:cNvSpPr/>
          <p:nvPr/>
        </p:nvSpPr>
        <p:spPr>
          <a:xfrm>
            <a:off x="511576" y="1539964"/>
            <a:ext cx="2533734" cy="6283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Local Linux system</a:t>
            </a:r>
          </a:p>
          <a:p>
            <a:pPr algn="ctr"/>
            <a:r>
              <a:rPr lang="en-US" dirty="0"/>
              <a:t>(Ubuntu, WSL2)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90A983B-174C-4C16-B234-0F8B3A092FEC}"/>
              </a:ext>
            </a:extLst>
          </p:cNvPr>
          <p:cNvSpPr/>
          <p:nvPr/>
        </p:nvSpPr>
        <p:spPr>
          <a:xfrm>
            <a:off x="8701153" y="1539964"/>
            <a:ext cx="2533734" cy="6283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KISTI Neuron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759485-7CDA-480C-BCDF-769CC800FDC9}"/>
              </a:ext>
            </a:extLst>
          </p:cNvPr>
          <p:cNvSpPr txBox="1"/>
          <p:nvPr/>
        </p:nvSpPr>
        <p:spPr>
          <a:xfrm>
            <a:off x="450069" y="3470282"/>
            <a:ext cx="4632037" cy="32316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Using local system</a:t>
            </a:r>
          </a:p>
          <a:p>
            <a:r>
              <a:rPr lang="en-US" sz="1200" dirty="0"/>
              <a:t>Step1. build docker images on your own system</a:t>
            </a:r>
          </a:p>
          <a:p>
            <a:r>
              <a:rPr lang="en-US" sz="1200" dirty="0">
                <a:highlight>
                  <a:srgbClr val="FFFF00"/>
                </a:highlight>
              </a:rPr>
              <a:t>docker build -t hryu01/pytorch:nlp_v01 -f ../</a:t>
            </a:r>
            <a:r>
              <a:rPr lang="en-US" sz="1200" dirty="0" err="1">
                <a:highlight>
                  <a:srgbClr val="FFFF00"/>
                </a:highlight>
              </a:rPr>
              <a:t>Dockerfile.mynlp</a:t>
            </a:r>
            <a:r>
              <a:rPr lang="en-US" sz="1200" dirty="0">
                <a:highlight>
                  <a:srgbClr val="FFFF00"/>
                </a:highlight>
              </a:rPr>
              <a:t> . </a:t>
            </a:r>
          </a:p>
          <a:p>
            <a:r>
              <a:rPr lang="en-US" sz="1200" dirty="0"/>
              <a:t>Step2. build singularity build from local docker image</a:t>
            </a:r>
          </a:p>
          <a:p>
            <a:r>
              <a:rPr lang="en-US" sz="1200" dirty="0">
                <a:highlight>
                  <a:srgbClr val="FFFF00"/>
                </a:highlight>
              </a:rPr>
              <a:t>singularity build --sandbox </a:t>
            </a:r>
            <a:r>
              <a:rPr lang="en-US" sz="1200" dirty="0" err="1">
                <a:highlight>
                  <a:srgbClr val="FFFF00"/>
                </a:highlight>
              </a:rPr>
              <a:t>myimg.sid</a:t>
            </a:r>
            <a:r>
              <a:rPr lang="en-US" sz="1200" dirty="0">
                <a:highlight>
                  <a:srgbClr val="FFFF00"/>
                </a:highlight>
              </a:rPr>
              <a:t> docker://hryu01/pytorch:nlp_v01</a:t>
            </a:r>
          </a:p>
          <a:p>
            <a:r>
              <a:rPr lang="en-US" sz="1200" dirty="0"/>
              <a:t>Step3. compress singularity image</a:t>
            </a:r>
          </a:p>
          <a:p>
            <a:r>
              <a:rPr lang="en-US" sz="1200" dirty="0">
                <a:highlight>
                  <a:srgbClr val="FFFF00"/>
                </a:highlight>
              </a:rPr>
              <a:t>tar </a:t>
            </a:r>
            <a:r>
              <a:rPr lang="en-US" sz="1200" dirty="0" err="1">
                <a:highlight>
                  <a:srgbClr val="FFFF00"/>
                </a:highlight>
              </a:rPr>
              <a:t>cvzf</a:t>
            </a:r>
            <a:r>
              <a:rPr lang="en-US" sz="1200" dirty="0">
                <a:highlight>
                  <a:srgbClr val="FFFF00"/>
                </a:highlight>
              </a:rPr>
              <a:t>  myimg.tar.gz </a:t>
            </a:r>
            <a:r>
              <a:rPr lang="en-US" sz="1200" dirty="0" err="1">
                <a:highlight>
                  <a:srgbClr val="FFFF00"/>
                </a:highlight>
              </a:rPr>
              <a:t>myimg.sid</a:t>
            </a:r>
            <a:endParaRPr lang="en-US" sz="1200" dirty="0">
              <a:highlight>
                <a:srgbClr val="FFFF00"/>
              </a:highlight>
            </a:endParaRPr>
          </a:p>
          <a:p>
            <a:r>
              <a:rPr lang="en-US" sz="1200" dirty="0"/>
              <a:t>Step4. access KISTI Neuron</a:t>
            </a:r>
          </a:p>
          <a:p>
            <a:r>
              <a:rPr lang="en-US" sz="1200" dirty="0"/>
              <a:t>Step5. upload singularity image  to KISTI Neuron ( data mover node)</a:t>
            </a:r>
          </a:p>
          <a:p>
            <a:r>
              <a:rPr lang="en-US" sz="1200" dirty="0"/>
              <a:t>Step6. </a:t>
            </a:r>
            <a:r>
              <a:rPr lang="en-US" sz="1200" dirty="0" err="1"/>
              <a:t>uncompress</a:t>
            </a:r>
            <a:r>
              <a:rPr lang="en-US" sz="1200" dirty="0"/>
              <a:t> singularity image </a:t>
            </a:r>
          </a:p>
          <a:p>
            <a:r>
              <a:rPr lang="en-US" sz="1200" dirty="0">
                <a:highlight>
                  <a:srgbClr val="FFFF00"/>
                </a:highlight>
              </a:rPr>
              <a:t>tar </a:t>
            </a:r>
            <a:r>
              <a:rPr lang="en-US" sz="1200" dirty="0" err="1">
                <a:highlight>
                  <a:srgbClr val="FFFF00"/>
                </a:highlight>
              </a:rPr>
              <a:t>xvzf</a:t>
            </a:r>
            <a:r>
              <a:rPr lang="en-US" sz="1200" dirty="0">
                <a:highlight>
                  <a:srgbClr val="FFFF00"/>
                </a:highlight>
              </a:rPr>
              <a:t>  myimg.tar.gz</a:t>
            </a:r>
          </a:p>
          <a:p>
            <a:r>
              <a:rPr lang="en-US" sz="1200" dirty="0"/>
              <a:t>Step7. load singularity module-environment</a:t>
            </a:r>
          </a:p>
          <a:p>
            <a:r>
              <a:rPr lang="en-US" sz="1200" dirty="0">
                <a:highlight>
                  <a:srgbClr val="FFFF00"/>
                </a:highlight>
              </a:rPr>
              <a:t>module load singularity/3.x.x</a:t>
            </a:r>
          </a:p>
          <a:p>
            <a:r>
              <a:rPr lang="en-US" sz="1200" dirty="0"/>
              <a:t>Step8.  launch singularity image with --nv option on compute node</a:t>
            </a:r>
          </a:p>
          <a:p>
            <a:r>
              <a:rPr lang="en-US" sz="1200" dirty="0">
                <a:highlight>
                  <a:srgbClr val="FFFF00"/>
                </a:highlight>
              </a:rPr>
              <a:t>singularity run –nv  /</a:t>
            </a:r>
            <a:r>
              <a:rPr lang="en-US" sz="1200" dirty="0" err="1">
                <a:highlight>
                  <a:srgbClr val="FFFF00"/>
                </a:highlight>
              </a:rPr>
              <a:t>scratch_folder</a:t>
            </a:r>
            <a:r>
              <a:rPr lang="en-US" sz="1200" dirty="0">
                <a:highlight>
                  <a:srgbClr val="FFFF00"/>
                </a:highlight>
              </a:rPr>
              <a:t>/</a:t>
            </a:r>
            <a:r>
              <a:rPr lang="en-US" sz="1200" dirty="0" err="1">
                <a:highlight>
                  <a:srgbClr val="FFFF00"/>
                </a:highlight>
              </a:rPr>
              <a:t>myimg.sid</a:t>
            </a:r>
            <a:r>
              <a:rPr lang="en-US" sz="1200" dirty="0">
                <a:highlight>
                  <a:srgbClr val="FFFF00"/>
                </a:highlight>
              </a:rPr>
              <a:t> </a:t>
            </a:r>
            <a:r>
              <a:rPr lang="en-US" sz="1200" dirty="0" err="1">
                <a:highlight>
                  <a:srgbClr val="FFFF00"/>
                </a:highlight>
              </a:rPr>
              <a:t>nvidia-smi</a:t>
            </a:r>
            <a:r>
              <a:rPr lang="en-US" sz="1200" dirty="0">
                <a:highlight>
                  <a:srgbClr val="FFFF00"/>
                </a:highlight>
              </a:rPr>
              <a:t> </a:t>
            </a:r>
          </a:p>
          <a:p>
            <a:endParaRPr lang="en-US" sz="1200" dirty="0"/>
          </a:p>
          <a:p>
            <a:endParaRPr lang="en-US" sz="1200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F39C9F7-790C-4CFE-961E-2B7307BCAF80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>
            <a:off x="3045310" y="1854163"/>
            <a:ext cx="565584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C6245D46-4AFC-46FB-BA7E-53176037CE5A}"/>
              </a:ext>
            </a:extLst>
          </p:cNvPr>
          <p:cNvSpPr txBox="1"/>
          <p:nvPr/>
        </p:nvSpPr>
        <p:spPr>
          <a:xfrm>
            <a:off x="397744" y="2152041"/>
            <a:ext cx="33806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Docker build</a:t>
            </a:r>
          </a:p>
          <a:p>
            <a:r>
              <a:rPr lang="en-US" dirty="0"/>
              <a:t>Singularity image convert</a:t>
            </a:r>
          </a:p>
          <a:p>
            <a:r>
              <a:rPr lang="en-US" dirty="0"/>
              <a:t>Compress singularity image image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891EA50-B910-4BEE-B041-99D3594C8AF7}"/>
              </a:ext>
            </a:extLst>
          </p:cNvPr>
          <p:cNvSpPr txBox="1"/>
          <p:nvPr/>
        </p:nvSpPr>
        <p:spPr>
          <a:xfrm>
            <a:off x="4593233" y="1787784"/>
            <a:ext cx="2510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Upload singularity image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AA3533A-8216-4D4E-BDB1-910F129F630F}"/>
              </a:ext>
            </a:extLst>
          </p:cNvPr>
          <p:cNvSpPr txBox="1"/>
          <p:nvPr/>
        </p:nvSpPr>
        <p:spPr>
          <a:xfrm>
            <a:off x="8608255" y="2168362"/>
            <a:ext cx="232903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uncompress</a:t>
            </a:r>
            <a:endParaRPr lang="en-US" dirty="0"/>
          </a:p>
          <a:p>
            <a:r>
              <a:rPr lang="en-US" dirty="0" err="1"/>
              <a:t>Singulairy</a:t>
            </a:r>
            <a:r>
              <a:rPr lang="en-US" dirty="0"/>
              <a:t> module load</a:t>
            </a:r>
          </a:p>
          <a:p>
            <a:r>
              <a:rPr lang="en-US" dirty="0"/>
              <a:t>Singularity build</a:t>
            </a:r>
          </a:p>
          <a:p>
            <a:r>
              <a:rPr lang="en-US" dirty="0"/>
              <a:t>Singularity launch</a:t>
            </a:r>
          </a:p>
        </p:txBody>
      </p:sp>
    </p:spTree>
    <p:extLst>
      <p:ext uri="{BB962C8B-B14F-4D97-AF65-F5344CB8AC3E}">
        <p14:creationId xmlns:p14="http://schemas.microsoft.com/office/powerpoint/2010/main" val="36721167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06380-DA2B-42E5-B8BB-DDBBA6463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12048"/>
          </a:xfrm>
        </p:spPr>
        <p:txBody>
          <a:bodyPr/>
          <a:lstStyle/>
          <a:p>
            <a:r>
              <a:rPr lang="en-US" dirty="0"/>
              <a:t>Docker build - Prepare </a:t>
            </a:r>
            <a:r>
              <a:rPr lang="en-US" dirty="0" err="1"/>
              <a:t>Dockerbuild</a:t>
            </a:r>
            <a:r>
              <a:rPr lang="en-US" dirty="0"/>
              <a:t> file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9E6BC3-1A22-4AD8-9AC9-2003172673B8}"/>
              </a:ext>
            </a:extLst>
          </p:cNvPr>
          <p:cNvSpPr txBox="1"/>
          <p:nvPr/>
        </p:nvSpPr>
        <p:spPr>
          <a:xfrm>
            <a:off x="560528" y="1561403"/>
            <a:ext cx="6414763" cy="4293483"/>
          </a:xfrm>
          <a:prstGeom prst="rect">
            <a:avLst/>
          </a:prstGeom>
          <a:solidFill>
            <a:schemeClr val="accent3"/>
          </a:solidFill>
        </p:spPr>
        <p:txBody>
          <a:bodyPr wrap="square">
            <a:spAutoFit/>
          </a:bodyPr>
          <a:lstStyle/>
          <a:p>
            <a:r>
              <a:rPr lang="en-US" sz="1050" dirty="0">
                <a:highlight>
                  <a:srgbClr val="FFFF00"/>
                </a:highlight>
              </a:rPr>
              <a:t>FROM nvcr.io/</a:t>
            </a:r>
            <a:r>
              <a:rPr lang="en-US" sz="1050" dirty="0" err="1">
                <a:highlight>
                  <a:srgbClr val="FFFF00"/>
                </a:highlight>
              </a:rPr>
              <a:t>nvidia</a:t>
            </a:r>
            <a:r>
              <a:rPr lang="en-US" sz="1050" dirty="0">
                <a:highlight>
                  <a:srgbClr val="FFFF00"/>
                </a:highlight>
              </a:rPr>
              <a:t>/pytorch:22.01-py3</a:t>
            </a:r>
          </a:p>
          <a:p>
            <a:r>
              <a:rPr lang="en-US" sz="1050" dirty="0"/>
              <a:t># python 3.8 </a:t>
            </a:r>
            <a:r>
              <a:rPr lang="en-US" sz="1050" dirty="0" err="1"/>
              <a:t>cuda</a:t>
            </a:r>
            <a:r>
              <a:rPr lang="en-US" sz="1050" dirty="0"/>
              <a:t> 11.6 </a:t>
            </a:r>
            <a:r>
              <a:rPr lang="en-US" sz="1050" dirty="0" err="1"/>
              <a:t>pytorch</a:t>
            </a:r>
            <a:r>
              <a:rPr lang="en-US" sz="1050" dirty="0"/>
              <a:t> 1.11</a:t>
            </a:r>
          </a:p>
          <a:p>
            <a:endParaRPr lang="en-US" sz="1050" dirty="0">
              <a:highlight>
                <a:srgbClr val="00FF00"/>
              </a:highlight>
            </a:endParaRPr>
          </a:p>
          <a:p>
            <a:r>
              <a:rPr lang="en-US" sz="1050" dirty="0">
                <a:highlight>
                  <a:srgbClr val="00FF00"/>
                </a:highlight>
              </a:rPr>
              <a:t>ARG DEBIAN_FRONTEND=noninteractive</a:t>
            </a:r>
          </a:p>
          <a:p>
            <a:endParaRPr lang="en-US" sz="1050" dirty="0">
              <a:highlight>
                <a:srgbClr val="00FF00"/>
              </a:highlight>
            </a:endParaRPr>
          </a:p>
          <a:p>
            <a:r>
              <a:rPr lang="en-US" sz="1050" dirty="0">
                <a:highlight>
                  <a:srgbClr val="00FF00"/>
                </a:highlight>
              </a:rPr>
              <a:t>RUN apt-get update &amp;&amp; apt-get install -y git   </a:t>
            </a:r>
            <a:r>
              <a:rPr lang="en-US" sz="1050" dirty="0" err="1">
                <a:highlight>
                  <a:srgbClr val="00FF00"/>
                </a:highlight>
              </a:rPr>
              <a:t>gcc</a:t>
            </a:r>
            <a:r>
              <a:rPr lang="en-US" sz="1050" dirty="0">
                <a:highlight>
                  <a:srgbClr val="00FF00"/>
                </a:highlight>
              </a:rPr>
              <a:t> g++ </a:t>
            </a:r>
            <a:r>
              <a:rPr lang="en-US" sz="1050" dirty="0" err="1">
                <a:highlight>
                  <a:srgbClr val="00FF00"/>
                </a:highlight>
              </a:rPr>
              <a:t>cmake</a:t>
            </a:r>
            <a:endParaRPr lang="en-US" sz="1050" dirty="0">
              <a:highlight>
                <a:srgbClr val="00FF00"/>
              </a:highlight>
            </a:endParaRPr>
          </a:p>
          <a:p>
            <a:endParaRPr lang="en-US" sz="1050" dirty="0"/>
          </a:p>
          <a:p>
            <a:r>
              <a:rPr lang="en-US" sz="1050" dirty="0"/>
              <a:t>RUN python -m pip install --upgrade pip </a:t>
            </a:r>
          </a:p>
          <a:p>
            <a:endParaRPr lang="en-US" sz="1050" dirty="0"/>
          </a:p>
          <a:p>
            <a:r>
              <a:rPr lang="en-US" sz="1050" dirty="0"/>
              <a:t>RUN pip install </a:t>
            </a:r>
            <a:r>
              <a:rPr lang="en-US" sz="1050" dirty="0" err="1"/>
              <a:t>cffi</a:t>
            </a:r>
            <a:r>
              <a:rPr lang="en-US" sz="1050" dirty="0"/>
              <a:t> </a:t>
            </a:r>
            <a:r>
              <a:rPr lang="en-US" sz="1050" dirty="0" err="1"/>
              <a:t>cython</a:t>
            </a:r>
            <a:r>
              <a:rPr lang="en-US" sz="1050" dirty="0"/>
              <a:t> hydra-core </a:t>
            </a:r>
            <a:r>
              <a:rPr lang="en-US" sz="1050" dirty="0" err="1"/>
              <a:t>omegaconf</a:t>
            </a:r>
            <a:r>
              <a:rPr lang="en-US" sz="1050" dirty="0"/>
              <a:t> </a:t>
            </a:r>
            <a:r>
              <a:rPr lang="en-US" sz="1050" dirty="0" err="1"/>
              <a:t>bitarray</a:t>
            </a:r>
            <a:r>
              <a:rPr lang="en-US" sz="1050" dirty="0"/>
              <a:t> </a:t>
            </a:r>
            <a:r>
              <a:rPr lang="en-US" sz="1050" dirty="0" err="1"/>
              <a:t>setuptools</a:t>
            </a:r>
            <a:r>
              <a:rPr lang="en-US" sz="1050" dirty="0"/>
              <a:t> </a:t>
            </a:r>
            <a:r>
              <a:rPr lang="en-US" sz="1050" dirty="0" err="1"/>
              <a:t>gdown</a:t>
            </a:r>
            <a:endParaRPr lang="en-US" sz="1050" dirty="0"/>
          </a:p>
          <a:p>
            <a:r>
              <a:rPr lang="en-US" sz="1050" dirty="0"/>
              <a:t>RUN pip install click pillow requests </a:t>
            </a:r>
            <a:r>
              <a:rPr lang="en-US" sz="1050" dirty="0" err="1"/>
              <a:t>tqdm</a:t>
            </a:r>
            <a:r>
              <a:rPr lang="en-US" sz="1050" dirty="0"/>
              <a:t> ninja matplotlib </a:t>
            </a:r>
            <a:r>
              <a:rPr lang="en-US" sz="1050" dirty="0" err="1"/>
              <a:t>imageio</a:t>
            </a:r>
            <a:r>
              <a:rPr lang="en-US" sz="1050" dirty="0"/>
              <a:t> </a:t>
            </a:r>
            <a:r>
              <a:rPr lang="en-US" sz="1050" dirty="0" err="1"/>
              <a:t>imgui</a:t>
            </a:r>
            <a:r>
              <a:rPr lang="en-US" sz="1050" dirty="0"/>
              <a:t> </a:t>
            </a:r>
            <a:r>
              <a:rPr lang="en-US" sz="1050" dirty="0" err="1"/>
              <a:t>glfw</a:t>
            </a:r>
            <a:r>
              <a:rPr lang="en-US" sz="1050" dirty="0"/>
              <a:t> </a:t>
            </a:r>
            <a:r>
              <a:rPr lang="en-US" sz="1050" dirty="0" err="1"/>
              <a:t>pyopengl</a:t>
            </a:r>
            <a:r>
              <a:rPr lang="en-US" sz="1050" dirty="0"/>
              <a:t> </a:t>
            </a:r>
            <a:r>
              <a:rPr lang="en-US" sz="1050" dirty="0" err="1"/>
              <a:t>imageio-ffmpeg</a:t>
            </a:r>
            <a:r>
              <a:rPr lang="en-US" sz="1050" dirty="0"/>
              <a:t> </a:t>
            </a:r>
            <a:r>
              <a:rPr lang="en-US" sz="1050" dirty="0" err="1"/>
              <a:t>pyspng</a:t>
            </a:r>
            <a:r>
              <a:rPr lang="en-US" sz="1050" dirty="0"/>
              <a:t> </a:t>
            </a:r>
          </a:p>
          <a:p>
            <a:r>
              <a:rPr lang="en-US" sz="1050" dirty="0"/>
              <a:t>RUN pip install </a:t>
            </a:r>
            <a:r>
              <a:rPr lang="en-US" sz="1050" dirty="0" err="1"/>
              <a:t>numpy</a:t>
            </a:r>
            <a:r>
              <a:rPr lang="en-US" sz="1050" dirty="0"/>
              <a:t> </a:t>
            </a:r>
            <a:r>
              <a:rPr lang="en-US" sz="1050" dirty="0" err="1"/>
              <a:t>pytest</a:t>
            </a:r>
            <a:r>
              <a:rPr lang="en-US" sz="1050" dirty="0"/>
              <a:t> regex </a:t>
            </a:r>
            <a:r>
              <a:rPr lang="en-US" sz="1050" dirty="0" err="1"/>
              <a:t>scipy</a:t>
            </a:r>
            <a:r>
              <a:rPr lang="en-US" sz="1050" dirty="0"/>
              <a:t> </a:t>
            </a:r>
            <a:r>
              <a:rPr lang="en-US" sz="1050" dirty="0" err="1"/>
              <a:t>sklearn</a:t>
            </a:r>
            <a:r>
              <a:rPr lang="en-US" sz="1050" dirty="0"/>
              <a:t> </a:t>
            </a:r>
            <a:r>
              <a:rPr lang="en-US" sz="1050" dirty="0" err="1"/>
              <a:t>tqdm</a:t>
            </a:r>
            <a:r>
              <a:rPr lang="en-US" sz="1050" dirty="0"/>
              <a:t> </a:t>
            </a:r>
            <a:r>
              <a:rPr lang="en-US" sz="1050" dirty="0" err="1"/>
              <a:t>ujson</a:t>
            </a:r>
            <a:r>
              <a:rPr lang="en-US" sz="1050" dirty="0"/>
              <a:t> </a:t>
            </a:r>
            <a:r>
              <a:rPr lang="en-US" sz="1050" dirty="0" err="1"/>
              <a:t>seqeval</a:t>
            </a:r>
            <a:r>
              <a:rPr lang="en-US" sz="1050" dirty="0"/>
              <a:t> </a:t>
            </a:r>
            <a:r>
              <a:rPr lang="en-US" sz="1050" dirty="0" err="1"/>
              <a:t>psutil</a:t>
            </a:r>
            <a:endParaRPr lang="en-US" sz="1050" dirty="0"/>
          </a:p>
          <a:p>
            <a:endParaRPr lang="en-US" sz="1050" dirty="0"/>
          </a:p>
          <a:p>
            <a:r>
              <a:rPr lang="en-US" sz="1050" dirty="0"/>
              <a:t>RUN pip install </a:t>
            </a:r>
            <a:r>
              <a:rPr lang="en-US" sz="1050" dirty="0" err="1"/>
              <a:t>pytorch</a:t>
            </a:r>
            <a:r>
              <a:rPr lang="en-US" sz="1050" dirty="0"/>
              <a:t>-ignite  </a:t>
            </a:r>
            <a:r>
              <a:rPr lang="en-US" sz="1050" dirty="0" err="1"/>
              <a:t>pytorch</a:t>
            </a:r>
            <a:r>
              <a:rPr lang="en-US" sz="1050" dirty="0"/>
              <a:t>-lightning nemo-toolkit </a:t>
            </a:r>
          </a:p>
          <a:p>
            <a:r>
              <a:rPr lang="en-US" sz="1050" dirty="0"/>
              <a:t>RUN pip install </a:t>
            </a:r>
            <a:r>
              <a:rPr lang="en-US" sz="1050" dirty="0" err="1"/>
              <a:t>einops</a:t>
            </a:r>
            <a:r>
              <a:rPr lang="en-US" sz="1050" dirty="0"/>
              <a:t>   </a:t>
            </a:r>
          </a:p>
          <a:p>
            <a:r>
              <a:rPr lang="en-US" sz="1050" dirty="0"/>
              <a:t>RUN pip install transformers[</a:t>
            </a:r>
            <a:r>
              <a:rPr lang="en-US" sz="1050" dirty="0" err="1"/>
              <a:t>deepspeed</a:t>
            </a:r>
            <a:r>
              <a:rPr lang="en-US" sz="1050" dirty="0"/>
              <a:t>]</a:t>
            </a:r>
          </a:p>
          <a:p>
            <a:endParaRPr lang="en-US" sz="1050" dirty="0"/>
          </a:p>
          <a:p>
            <a:endParaRPr lang="en-US" sz="1050" dirty="0"/>
          </a:p>
          <a:p>
            <a:r>
              <a:rPr lang="en-US" sz="1050" dirty="0"/>
              <a:t>RUN pip install </a:t>
            </a:r>
            <a:r>
              <a:rPr lang="en-US" sz="1050" dirty="0" err="1"/>
              <a:t>openslide</a:t>
            </a:r>
            <a:r>
              <a:rPr lang="en-US" sz="1050" dirty="0"/>
              <a:t>-python </a:t>
            </a:r>
            <a:r>
              <a:rPr lang="en-US" sz="1050" dirty="0" err="1"/>
              <a:t>cucim</a:t>
            </a:r>
            <a:r>
              <a:rPr lang="en-US" sz="1050" dirty="0"/>
              <a:t> </a:t>
            </a:r>
            <a:r>
              <a:rPr lang="en-US" sz="1050" dirty="0" err="1"/>
              <a:t>SimpleITK</a:t>
            </a:r>
            <a:r>
              <a:rPr lang="en-US" sz="1050" dirty="0"/>
              <a:t>   </a:t>
            </a:r>
            <a:r>
              <a:rPr lang="en-US" sz="1050" dirty="0" err="1"/>
              <a:t>nibabel</a:t>
            </a:r>
            <a:endParaRPr lang="en-US" sz="1050" dirty="0"/>
          </a:p>
          <a:p>
            <a:r>
              <a:rPr lang="en-US" sz="1050" dirty="0"/>
              <a:t>RUN pip install </a:t>
            </a:r>
            <a:r>
              <a:rPr lang="en-US" sz="1050" dirty="0" err="1"/>
              <a:t>monai</a:t>
            </a:r>
            <a:r>
              <a:rPr lang="en-US" sz="1050" dirty="0"/>
              <a:t> </a:t>
            </a:r>
            <a:r>
              <a:rPr lang="en-US" sz="1050" dirty="0" err="1"/>
              <a:t>monailabel</a:t>
            </a:r>
            <a:endParaRPr lang="en-US" sz="1050" dirty="0"/>
          </a:p>
          <a:p>
            <a:r>
              <a:rPr lang="en-US" sz="1050" dirty="0"/>
              <a:t>RUN pip install</a:t>
            </a:r>
          </a:p>
          <a:p>
            <a:endParaRPr lang="en-US" sz="1050" dirty="0"/>
          </a:p>
          <a:p>
            <a:r>
              <a:rPr lang="en-US" sz="1050" dirty="0"/>
              <a:t>WORKDIR /opt</a:t>
            </a:r>
          </a:p>
          <a:p>
            <a:endParaRPr lang="en-US" sz="1050" dirty="0"/>
          </a:p>
          <a:p>
            <a:r>
              <a:rPr lang="en-US" sz="1050" dirty="0"/>
              <a:t>CMD bash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9EFD52-A208-48D0-9456-7924203A468B}"/>
              </a:ext>
            </a:extLst>
          </p:cNvPr>
          <p:cNvSpPr txBox="1"/>
          <p:nvPr/>
        </p:nvSpPr>
        <p:spPr>
          <a:xfrm>
            <a:off x="483930" y="1210397"/>
            <a:ext cx="23339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Dockerbuild.medical_v01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E9F11C-8C9D-41E1-A36C-C11A64E38575}"/>
              </a:ext>
            </a:extLst>
          </p:cNvPr>
          <p:cNvSpPr txBox="1"/>
          <p:nvPr/>
        </p:nvSpPr>
        <p:spPr>
          <a:xfrm>
            <a:off x="7347400" y="1478493"/>
            <a:ext cx="348029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Baseline docker image : NGC 22.01</a:t>
            </a:r>
          </a:p>
          <a:p>
            <a:r>
              <a:rPr lang="en-US" sz="1100" dirty="0">
                <a:hlinkClick r:id="rId2"/>
              </a:rPr>
              <a:t>https://docs.nvidia.com/deeplearning/frameworks/pytorch-release-notes/rel_22-01.html#rel_22-01</a:t>
            </a:r>
            <a:r>
              <a:rPr lang="en-US" sz="1100" dirty="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9183C9-39E7-4AC0-89C8-3D031FC6E03C}"/>
              </a:ext>
            </a:extLst>
          </p:cNvPr>
          <p:cNvSpPr txBox="1"/>
          <p:nvPr/>
        </p:nvSpPr>
        <p:spPr>
          <a:xfrm>
            <a:off x="7477972" y="2234435"/>
            <a:ext cx="17330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highlight>
                  <a:srgbClr val="00FF00"/>
                </a:highlight>
              </a:rPr>
              <a:t>install utilities via apt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09FD909F-8EF3-43D0-9193-FAC21F238CBD}"/>
              </a:ext>
            </a:extLst>
          </p:cNvPr>
          <p:cNvSpPr/>
          <p:nvPr/>
        </p:nvSpPr>
        <p:spPr>
          <a:xfrm rot="10800000">
            <a:off x="6822094" y="2211795"/>
            <a:ext cx="315971" cy="3255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89FC78-EF9D-4769-B582-484412D8D872}"/>
              </a:ext>
            </a:extLst>
          </p:cNvPr>
          <p:cNvSpPr txBox="1"/>
          <p:nvPr/>
        </p:nvSpPr>
        <p:spPr>
          <a:xfrm>
            <a:off x="7616013" y="3671961"/>
            <a:ext cx="15510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highlight>
                  <a:srgbClr val="00FF00"/>
                </a:highlight>
              </a:rPr>
              <a:t>Pip  install utilities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EAD21D20-747B-4198-94CB-D9EB595923A3}"/>
              </a:ext>
            </a:extLst>
          </p:cNvPr>
          <p:cNvSpPr/>
          <p:nvPr/>
        </p:nvSpPr>
        <p:spPr>
          <a:xfrm rot="10800000">
            <a:off x="7031943" y="3649321"/>
            <a:ext cx="315971" cy="3255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2B2FBB4-E7E9-4C55-A1FF-65878EBCA325}"/>
              </a:ext>
            </a:extLst>
          </p:cNvPr>
          <p:cNvSpPr txBox="1"/>
          <p:nvPr/>
        </p:nvSpPr>
        <p:spPr>
          <a:xfrm>
            <a:off x="7616012" y="4482205"/>
            <a:ext cx="22304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highlight>
                  <a:srgbClr val="00FF00"/>
                </a:highlight>
              </a:rPr>
              <a:t>Pip install for medical image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CE6EEB91-0DE7-4A38-88E7-0848717379D3}"/>
              </a:ext>
            </a:extLst>
          </p:cNvPr>
          <p:cNvSpPr/>
          <p:nvPr/>
        </p:nvSpPr>
        <p:spPr>
          <a:xfrm rot="10800000">
            <a:off x="7031942" y="4459565"/>
            <a:ext cx="315971" cy="3255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87094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06380-DA2B-42E5-B8BB-DDBBA6463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1233"/>
            <a:ext cx="10515600" cy="712048"/>
          </a:xfrm>
        </p:spPr>
        <p:txBody>
          <a:bodyPr>
            <a:normAutofit fontScale="90000"/>
          </a:bodyPr>
          <a:lstStyle/>
          <a:p>
            <a:r>
              <a:rPr lang="en-US" dirty="0"/>
              <a:t>Docker build - Prepare </a:t>
            </a:r>
            <a:r>
              <a:rPr lang="en-US" dirty="0" err="1"/>
              <a:t>Dockerbuild</a:t>
            </a:r>
            <a:r>
              <a:rPr lang="en-US" dirty="0"/>
              <a:t> file </a:t>
            </a:r>
            <a:br>
              <a:rPr lang="en-US" dirty="0"/>
            </a:br>
            <a:r>
              <a:rPr lang="en-US" dirty="0"/>
              <a:t>custom build example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9E6BC3-1A22-4AD8-9AC9-2003172673B8}"/>
              </a:ext>
            </a:extLst>
          </p:cNvPr>
          <p:cNvSpPr txBox="1"/>
          <p:nvPr/>
        </p:nvSpPr>
        <p:spPr>
          <a:xfrm>
            <a:off x="560528" y="2451862"/>
            <a:ext cx="6414763" cy="3808735"/>
          </a:xfrm>
          <a:prstGeom prst="rect">
            <a:avLst/>
          </a:prstGeom>
          <a:solidFill>
            <a:schemeClr val="accent3"/>
          </a:solidFill>
        </p:spPr>
        <p:txBody>
          <a:bodyPr wrap="square">
            <a:spAutoFit/>
          </a:bodyPr>
          <a:lstStyle/>
          <a:p>
            <a:r>
              <a:rPr lang="en-US" sz="1050" dirty="0"/>
              <a:t>RUN pip install scikit-build==0.13.1  ## &gt;=0.13.2 have problem with pip --no-binary </a:t>
            </a:r>
          </a:p>
          <a:p>
            <a:endParaRPr lang="en-US" sz="1050" dirty="0"/>
          </a:p>
          <a:p>
            <a:r>
              <a:rPr lang="en-US" sz="1050" dirty="0"/>
              <a:t># </a:t>
            </a:r>
            <a:r>
              <a:rPr lang="en-US" sz="1050" dirty="0" err="1"/>
              <a:t>gpu</a:t>
            </a:r>
            <a:r>
              <a:rPr lang="en-US" sz="1050" dirty="0"/>
              <a:t> accelerated </a:t>
            </a:r>
            <a:r>
              <a:rPr lang="en-US" sz="1050" dirty="0" err="1"/>
              <a:t>opencv</a:t>
            </a:r>
            <a:r>
              <a:rPr lang="en-US" sz="1050" dirty="0"/>
              <a:t>  </a:t>
            </a:r>
          </a:p>
          <a:p>
            <a:r>
              <a:rPr lang="en-US" sz="1050" dirty="0">
                <a:highlight>
                  <a:srgbClr val="00FF00"/>
                </a:highlight>
              </a:rPr>
              <a:t>WORKDIR /opt</a:t>
            </a:r>
          </a:p>
          <a:p>
            <a:endParaRPr lang="en-US" sz="1050" dirty="0">
              <a:highlight>
                <a:srgbClr val="FFFF00"/>
              </a:highlight>
            </a:endParaRPr>
          </a:p>
          <a:p>
            <a:r>
              <a:rPr lang="en-US" sz="1050" dirty="0">
                <a:highlight>
                  <a:srgbClr val="FFFF00"/>
                </a:highlight>
              </a:rPr>
              <a:t>RUN git clone https://github.com/opencv/opencv-python</a:t>
            </a:r>
          </a:p>
          <a:p>
            <a:endParaRPr lang="en-US" sz="1050" dirty="0"/>
          </a:p>
          <a:p>
            <a:r>
              <a:rPr lang="en-US" sz="1050" dirty="0"/>
              <a:t># 4.55.64 May 04 2022 </a:t>
            </a:r>
          </a:p>
          <a:p>
            <a:r>
              <a:rPr lang="en-US" sz="1050" dirty="0"/>
              <a:t>WORKDIR /opt/</a:t>
            </a:r>
            <a:r>
              <a:rPr lang="en-US" sz="1050" dirty="0" err="1"/>
              <a:t>opencv</a:t>
            </a:r>
            <a:r>
              <a:rPr lang="en-US" sz="1050" dirty="0"/>
              <a:t>-python</a:t>
            </a:r>
          </a:p>
          <a:p>
            <a:r>
              <a:rPr lang="en-US" sz="1050" dirty="0"/>
              <a:t>RUN git checkout tags/64  # 66</a:t>
            </a:r>
          </a:p>
          <a:p>
            <a:endParaRPr lang="en-US" sz="1050" dirty="0"/>
          </a:p>
          <a:p>
            <a:r>
              <a:rPr lang="en-US" sz="1050" dirty="0"/>
              <a:t># 6.0 p100 7.0 v100 7.5 t4 8.0 a100/a30 8.6 a2/a10/a16/a40</a:t>
            </a:r>
          </a:p>
          <a:p>
            <a:r>
              <a:rPr lang="en-US" sz="1050" dirty="0"/>
              <a:t>RUN ENABLE_CONTRIB=1 python setup.py </a:t>
            </a:r>
            <a:r>
              <a:rPr lang="en-US" sz="1050" dirty="0" err="1"/>
              <a:t>bdist_wheel</a:t>
            </a:r>
            <a:r>
              <a:rPr lang="en-US" sz="1050" dirty="0"/>
              <a:t> -- -DWITH_OPENCLAMDFFT=OFF -DWITH_OPENCLAMDBLAS=OFF -DWITH_VA_INTEL=OFF -DWITH_OPENCL=OFF  -DWITH_CUDA=ON -DENABLE_FAST_MATH=1 -DCUDA_FAST_MATH=1 -DWITH_CUBLAS=1 -DCUDA_ARCH_BIN='7.0 7.5 8.0 8.6' -- -j 32</a:t>
            </a:r>
          </a:p>
          <a:p>
            <a:endParaRPr lang="en-US" sz="1050" dirty="0"/>
          </a:p>
          <a:p>
            <a:r>
              <a:rPr lang="en-US" sz="1050" dirty="0"/>
              <a:t>RUN ls -</a:t>
            </a:r>
            <a:r>
              <a:rPr lang="en-US" sz="1050" dirty="0" err="1"/>
              <a:t>lah</a:t>
            </a:r>
            <a:r>
              <a:rPr lang="en-US" sz="1050" dirty="0"/>
              <a:t> /opt/</a:t>
            </a:r>
            <a:r>
              <a:rPr lang="en-US" sz="1050" dirty="0" err="1"/>
              <a:t>opencv</a:t>
            </a:r>
            <a:r>
              <a:rPr lang="en-US" sz="1050" dirty="0"/>
              <a:t>-python/</a:t>
            </a:r>
            <a:r>
              <a:rPr lang="en-US" sz="1050" dirty="0" err="1"/>
              <a:t>dist</a:t>
            </a:r>
            <a:r>
              <a:rPr lang="en-US" sz="1050" dirty="0"/>
              <a:t>/*.</a:t>
            </a:r>
            <a:r>
              <a:rPr lang="en-US" sz="1050" dirty="0" err="1"/>
              <a:t>whl</a:t>
            </a:r>
            <a:endParaRPr lang="en-US" sz="1050" dirty="0"/>
          </a:p>
          <a:p>
            <a:endParaRPr lang="en-US" sz="1050" dirty="0"/>
          </a:p>
          <a:p>
            <a:r>
              <a:rPr lang="en-US" sz="1050" dirty="0"/>
              <a:t>#RUN pip install /opt/</a:t>
            </a:r>
            <a:r>
              <a:rPr lang="en-US" sz="1050" dirty="0" err="1"/>
              <a:t>opencv</a:t>
            </a:r>
            <a:r>
              <a:rPr lang="en-US" sz="1050" dirty="0"/>
              <a:t>-python/</a:t>
            </a:r>
            <a:r>
              <a:rPr lang="en-US" sz="1050" dirty="0" err="1"/>
              <a:t>dist</a:t>
            </a:r>
            <a:r>
              <a:rPr lang="en-US" sz="1050" dirty="0"/>
              <a:t>/opencv_contrib_python-4.6.0+fcc900e-cp38-cp38-linux_x86_64.whl # latest 30 </a:t>
            </a:r>
            <a:r>
              <a:rPr lang="en-US" sz="1050" dirty="0" err="1"/>
              <a:t>june</a:t>
            </a:r>
            <a:endParaRPr lang="en-US" sz="1050" dirty="0"/>
          </a:p>
          <a:p>
            <a:r>
              <a:rPr lang="en-US" sz="1050" dirty="0"/>
              <a:t>#RUN pip install /opt/</a:t>
            </a:r>
            <a:r>
              <a:rPr lang="en-US" sz="1050" dirty="0" err="1"/>
              <a:t>opencv</a:t>
            </a:r>
            <a:r>
              <a:rPr lang="en-US" sz="1050" dirty="0"/>
              <a:t>-python/</a:t>
            </a:r>
            <a:r>
              <a:rPr lang="en-US" sz="1050" dirty="0" err="1"/>
              <a:t>dist</a:t>
            </a:r>
            <a:r>
              <a:rPr lang="en-US" sz="1050" dirty="0"/>
              <a:t>/opencv_contrib_python-4.6.0.66-cp38-cp38-linux_x86_64.whl  #tags/66</a:t>
            </a:r>
          </a:p>
          <a:p>
            <a:r>
              <a:rPr lang="en-US" sz="1050" dirty="0"/>
              <a:t>RUN pip install /opt/</a:t>
            </a:r>
            <a:r>
              <a:rPr lang="en-US" sz="1050" dirty="0" err="1"/>
              <a:t>opencv</a:t>
            </a:r>
            <a:r>
              <a:rPr lang="en-US" sz="1050" dirty="0"/>
              <a:t>-python/</a:t>
            </a:r>
            <a:r>
              <a:rPr lang="en-US" sz="1050" dirty="0" err="1"/>
              <a:t>dist</a:t>
            </a:r>
            <a:r>
              <a:rPr lang="en-US" sz="1050" dirty="0"/>
              <a:t>/opencv_contrib_python-4.5.5.64-cp38-cp38-linux_x86_64.whl  # tags/64</a:t>
            </a:r>
          </a:p>
          <a:p>
            <a:endParaRPr lang="en-US" sz="105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9EFD52-A208-48D0-9456-7924203A468B}"/>
              </a:ext>
            </a:extLst>
          </p:cNvPr>
          <p:cNvSpPr txBox="1"/>
          <p:nvPr/>
        </p:nvSpPr>
        <p:spPr>
          <a:xfrm>
            <a:off x="483930" y="2100856"/>
            <a:ext cx="33560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Example command  from </a:t>
            </a:r>
            <a:r>
              <a:rPr lang="en-US" sz="1600" dirty="0" err="1"/>
              <a:t>Dockerbuild</a:t>
            </a:r>
            <a:r>
              <a:rPr lang="en-US" sz="1600" dirty="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9183C9-39E7-4AC0-89C8-3D031FC6E03C}"/>
              </a:ext>
            </a:extLst>
          </p:cNvPr>
          <p:cNvSpPr txBox="1"/>
          <p:nvPr/>
        </p:nvSpPr>
        <p:spPr>
          <a:xfrm>
            <a:off x="7803517" y="2796912"/>
            <a:ext cx="18758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highlight>
                  <a:srgbClr val="00FF00"/>
                </a:highlight>
              </a:rPr>
              <a:t>Change work directory 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09FD909F-8EF3-43D0-9193-FAC21F238CBD}"/>
              </a:ext>
            </a:extLst>
          </p:cNvPr>
          <p:cNvSpPr/>
          <p:nvPr/>
        </p:nvSpPr>
        <p:spPr>
          <a:xfrm rot="10800000">
            <a:off x="7147639" y="2774272"/>
            <a:ext cx="315971" cy="3255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89FC78-EF9D-4769-B582-484412D8D872}"/>
              </a:ext>
            </a:extLst>
          </p:cNvPr>
          <p:cNvSpPr txBox="1"/>
          <p:nvPr/>
        </p:nvSpPr>
        <p:spPr>
          <a:xfrm>
            <a:off x="7904377" y="3546845"/>
            <a:ext cx="17377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highlight>
                  <a:srgbClr val="00FF00"/>
                </a:highlight>
              </a:rPr>
              <a:t>Git checkout with tag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EAD21D20-747B-4198-94CB-D9EB595923A3}"/>
              </a:ext>
            </a:extLst>
          </p:cNvPr>
          <p:cNvSpPr/>
          <p:nvPr/>
        </p:nvSpPr>
        <p:spPr>
          <a:xfrm rot="10800000">
            <a:off x="7194716" y="4377007"/>
            <a:ext cx="315971" cy="3255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2B2FBB4-E7E9-4C55-A1FF-65878EBCA325}"/>
              </a:ext>
            </a:extLst>
          </p:cNvPr>
          <p:cNvSpPr txBox="1"/>
          <p:nvPr/>
        </p:nvSpPr>
        <p:spPr>
          <a:xfrm>
            <a:off x="7841021" y="5694604"/>
            <a:ext cx="21364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highlight>
                  <a:srgbClr val="00FF00"/>
                </a:highlight>
              </a:rPr>
              <a:t>Pip install from built wheel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CE6EEB91-0DE7-4A38-88E7-0848717379D3}"/>
              </a:ext>
            </a:extLst>
          </p:cNvPr>
          <p:cNvSpPr/>
          <p:nvPr/>
        </p:nvSpPr>
        <p:spPr>
          <a:xfrm rot="10800000">
            <a:off x="7256951" y="5671964"/>
            <a:ext cx="315971" cy="3255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A8E63E6-654D-4B68-A3E1-AD02B1A4E3F6}"/>
              </a:ext>
            </a:extLst>
          </p:cNvPr>
          <p:cNvSpPr txBox="1"/>
          <p:nvPr/>
        </p:nvSpPr>
        <p:spPr>
          <a:xfrm>
            <a:off x="7904377" y="3176018"/>
            <a:ext cx="8370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highlight>
                  <a:srgbClr val="00FF00"/>
                </a:highlight>
              </a:rPr>
              <a:t>Git clone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04F3CC2-8757-4FA6-946F-105DDEB8719B}"/>
              </a:ext>
            </a:extLst>
          </p:cNvPr>
          <p:cNvSpPr txBox="1"/>
          <p:nvPr/>
        </p:nvSpPr>
        <p:spPr>
          <a:xfrm>
            <a:off x="7904377" y="4476520"/>
            <a:ext cx="25094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highlight>
                  <a:srgbClr val="00FF00"/>
                </a:highlight>
              </a:rPr>
              <a:t>Custom build with 32 CPU cores</a:t>
            </a:r>
          </a:p>
        </p:txBody>
      </p:sp>
    </p:spTree>
    <p:extLst>
      <p:ext uri="{BB962C8B-B14F-4D97-AF65-F5344CB8AC3E}">
        <p14:creationId xmlns:p14="http://schemas.microsoft.com/office/powerpoint/2010/main" val="7489307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4DD431-8975-4CAD-80B8-30F83F087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build - Prepare </a:t>
            </a:r>
            <a:r>
              <a:rPr lang="en-US" dirty="0" err="1"/>
              <a:t>Dockerbuild</a:t>
            </a:r>
            <a:r>
              <a:rPr lang="en-US" dirty="0"/>
              <a:t> file </a:t>
            </a:r>
            <a:br>
              <a:rPr lang="en-US" dirty="0"/>
            </a:br>
            <a:r>
              <a:rPr lang="en-US" dirty="0"/>
              <a:t>dual docker image example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1ABF3F-D710-4438-B062-12ED2F0CCF61}"/>
              </a:ext>
            </a:extLst>
          </p:cNvPr>
          <p:cNvSpPr txBox="1"/>
          <p:nvPr/>
        </p:nvSpPr>
        <p:spPr>
          <a:xfrm>
            <a:off x="970653" y="2430750"/>
            <a:ext cx="6096798" cy="2354491"/>
          </a:xfrm>
          <a:prstGeom prst="rect">
            <a:avLst/>
          </a:prstGeom>
          <a:solidFill>
            <a:schemeClr val="accent3"/>
          </a:solidFill>
        </p:spPr>
        <p:txBody>
          <a:bodyPr wrap="square">
            <a:spAutoFit/>
          </a:bodyPr>
          <a:lstStyle/>
          <a:p>
            <a:r>
              <a:rPr lang="en-US" sz="1050" dirty="0">
                <a:highlight>
                  <a:srgbClr val="00FF00"/>
                </a:highlight>
              </a:rPr>
              <a:t>FROM nvcr.io/</a:t>
            </a:r>
            <a:r>
              <a:rPr lang="en-US" sz="1050" dirty="0" err="1">
                <a:highlight>
                  <a:srgbClr val="00FF00"/>
                </a:highlight>
              </a:rPr>
              <a:t>nvidia</a:t>
            </a:r>
            <a:r>
              <a:rPr lang="en-US" sz="1050" dirty="0">
                <a:highlight>
                  <a:srgbClr val="00FF00"/>
                </a:highlight>
              </a:rPr>
              <a:t>/tritonserver:21.02-py3 as triton</a:t>
            </a:r>
          </a:p>
          <a:p>
            <a:r>
              <a:rPr lang="en-US" sz="1050" dirty="0">
                <a:highlight>
                  <a:srgbClr val="00FF00"/>
                </a:highlight>
              </a:rPr>
              <a:t>FROM nvcr.io/</a:t>
            </a:r>
            <a:r>
              <a:rPr lang="en-US" sz="1050" dirty="0" err="1">
                <a:highlight>
                  <a:srgbClr val="00FF00"/>
                </a:highlight>
              </a:rPr>
              <a:t>nvidia</a:t>
            </a:r>
            <a:r>
              <a:rPr lang="en-US" sz="1050" dirty="0">
                <a:highlight>
                  <a:srgbClr val="00FF00"/>
                </a:highlight>
              </a:rPr>
              <a:t>/clara-train-sdk:v4.0</a:t>
            </a:r>
          </a:p>
          <a:p>
            <a:r>
              <a:rPr lang="en-US" sz="1050" dirty="0"/>
              <a:t>WORKDIR /opt</a:t>
            </a:r>
          </a:p>
          <a:p>
            <a:endParaRPr lang="en-US" sz="1050" dirty="0"/>
          </a:p>
          <a:p>
            <a:endParaRPr lang="en-US" sz="1050" dirty="0"/>
          </a:p>
          <a:p>
            <a:r>
              <a:rPr lang="en-US" sz="1050" dirty="0"/>
              <a:t>RUN  pip3 install --upgrade pip &amp;&amp; \</a:t>
            </a:r>
          </a:p>
          <a:p>
            <a:r>
              <a:rPr lang="en-US" sz="1050" dirty="0"/>
              <a:t>     pip3 install --upgrade wheel </a:t>
            </a:r>
            <a:r>
              <a:rPr lang="en-US" sz="1050" dirty="0" err="1"/>
              <a:t>setuptools</a:t>
            </a:r>
            <a:r>
              <a:rPr lang="en-US" sz="1050" dirty="0"/>
              <a:t> docker &amp;&amp; \</a:t>
            </a:r>
          </a:p>
          <a:p>
            <a:r>
              <a:rPr lang="en-US" sz="1050" dirty="0"/>
              <a:t>     pip3 install --upgrade </a:t>
            </a:r>
            <a:r>
              <a:rPr lang="en-US" sz="1050" dirty="0" err="1"/>
              <a:t>grpcio</a:t>
            </a:r>
            <a:r>
              <a:rPr lang="en-US" sz="1050" dirty="0"/>
              <a:t>-tools </a:t>
            </a:r>
            <a:r>
              <a:rPr lang="en-US" sz="1050" dirty="0" err="1"/>
              <a:t>grpcio-channelz</a:t>
            </a:r>
            <a:r>
              <a:rPr lang="en-US" sz="1050" dirty="0"/>
              <a:t> </a:t>
            </a:r>
            <a:r>
              <a:rPr lang="en-US" sz="1050" dirty="0" err="1"/>
              <a:t>numpy</a:t>
            </a:r>
            <a:r>
              <a:rPr lang="en-US" sz="1050" dirty="0"/>
              <a:t> </a:t>
            </a:r>
          </a:p>
          <a:p>
            <a:endParaRPr lang="en-US" sz="1050" dirty="0"/>
          </a:p>
          <a:p>
            <a:endParaRPr lang="en-US" sz="1050" dirty="0"/>
          </a:p>
          <a:p>
            <a:r>
              <a:rPr lang="en-US" sz="1050" dirty="0">
                <a:highlight>
                  <a:srgbClr val="FFFF00"/>
                </a:highlight>
              </a:rPr>
              <a:t>COPY </a:t>
            </a:r>
            <a:r>
              <a:rPr lang="en-US" sz="1050" dirty="0">
                <a:highlight>
                  <a:srgbClr val="00FF00"/>
                </a:highlight>
              </a:rPr>
              <a:t>--from=triton </a:t>
            </a:r>
            <a:r>
              <a:rPr lang="en-US" sz="1050" dirty="0">
                <a:highlight>
                  <a:srgbClr val="FFFF00"/>
                </a:highlight>
              </a:rPr>
              <a:t>/opt/</a:t>
            </a:r>
            <a:r>
              <a:rPr lang="en-US" sz="1050" dirty="0" err="1">
                <a:highlight>
                  <a:srgbClr val="FFFF00"/>
                </a:highlight>
              </a:rPr>
              <a:t>tritonserver</a:t>
            </a:r>
            <a:r>
              <a:rPr lang="en-US" sz="1050" dirty="0">
                <a:highlight>
                  <a:srgbClr val="FFFF00"/>
                </a:highlight>
              </a:rPr>
              <a:t>  /opt/</a:t>
            </a:r>
            <a:r>
              <a:rPr lang="en-US" sz="1050" dirty="0" err="1">
                <a:highlight>
                  <a:srgbClr val="FFFF00"/>
                </a:highlight>
              </a:rPr>
              <a:t>tritonserver</a:t>
            </a:r>
            <a:endParaRPr lang="en-US" sz="1050" dirty="0">
              <a:highlight>
                <a:srgbClr val="FFFF00"/>
              </a:highlight>
            </a:endParaRPr>
          </a:p>
          <a:p>
            <a:endParaRPr lang="en-US" sz="1050" dirty="0"/>
          </a:p>
          <a:p>
            <a:r>
              <a:rPr lang="en-US" sz="1050" dirty="0"/>
              <a:t>RUN ln -s  /usr/local/cuda-11.2/targets/x86_64-linux/lib/stubs/libnvidia-ml.so  /opt/</a:t>
            </a:r>
            <a:r>
              <a:rPr lang="en-US" sz="1050" dirty="0" err="1"/>
              <a:t>tritonserver</a:t>
            </a:r>
            <a:r>
              <a:rPr lang="en-US" sz="1050" dirty="0"/>
              <a:t>/lib/libnvidia-ml.so.1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9288A07C-7BC7-47DB-99D8-682E579ED2FF}"/>
              </a:ext>
            </a:extLst>
          </p:cNvPr>
          <p:cNvSpPr/>
          <p:nvPr/>
        </p:nvSpPr>
        <p:spPr>
          <a:xfrm rot="10800000">
            <a:off x="7276901" y="2270803"/>
            <a:ext cx="1010149" cy="5170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640B0A-8DEE-4E23-81BA-9077767965E7}"/>
              </a:ext>
            </a:extLst>
          </p:cNvPr>
          <p:cNvSpPr txBox="1"/>
          <p:nvPr/>
        </p:nvSpPr>
        <p:spPr>
          <a:xfrm>
            <a:off x="8329581" y="3705604"/>
            <a:ext cx="3810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Copy  file from inside of docker images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D36D3C-EBB0-422D-BB0D-8CE301985FBE}"/>
              </a:ext>
            </a:extLst>
          </p:cNvPr>
          <p:cNvSpPr txBox="1"/>
          <p:nvPr/>
        </p:nvSpPr>
        <p:spPr>
          <a:xfrm>
            <a:off x="8420300" y="2393393"/>
            <a:ext cx="2351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00FF00"/>
                </a:highlight>
              </a:rPr>
              <a:t>Use two docker images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521D693A-8A3B-4B8A-B791-67223F651CF5}"/>
              </a:ext>
            </a:extLst>
          </p:cNvPr>
          <p:cNvSpPr/>
          <p:nvPr/>
        </p:nvSpPr>
        <p:spPr>
          <a:xfrm rot="10800000">
            <a:off x="7223205" y="3631749"/>
            <a:ext cx="1010149" cy="5170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0BB0A7-6467-41D1-ADF3-620450875421}"/>
              </a:ext>
            </a:extLst>
          </p:cNvPr>
          <p:cNvSpPr txBox="1"/>
          <p:nvPr/>
        </p:nvSpPr>
        <p:spPr>
          <a:xfrm>
            <a:off x="8416234" y="4306059"/>
            <a:ext cx="1408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Symbolic link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F91B68A5-5E84-42AF-A1E1-00957A5062A7}"/>
              </a:ext>
            </a:extLst>
          </p:cNvPr>
          <p:cNvSpPr/>
          <p:nvPr/>
        </p:nvSpPr>
        <p:spPr>
          <a:xfrm rot="10800000">
            <a:off x="7236767" y="4211864"/>
            <a:ext cx="1010149" cy="5170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6513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D0044-534A-462E-B157-422085B3A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build on local machine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53074C-327D-43D4-A346-363ADD8D9381}"/>
              </a:ext>
            </a:extLst>
          </p:cNvPr>
          <p:cNvSpPr txBox="1"/>
          <p:nvPr/>
        </p:nvSpPr>
        <p:spPr>
          <a:xfrm>
            <a:off x="707343" y="1958048"/>
            <a:ext cx="97867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docker build -t </a:t>
            </a:r>
            <a:r>
              <a:rPr lang="en-US" dirty="0">
                <a:highlight>
                  <a:srgbClr val="00FF00"/>
                </a:highlight>
              </a:rPr>
              <a:t>hryu01/pytorch:simple_v01   </a:t>
            </a:r>
            <a:r>
              <a:rPr lang="en-US" dirty="0"/>
              <a:t> -f </a:t>
            </a:r>
            <a:r>
              <a:rPr lang="en-US" dirty="0">
                <a:highlight>
                  <a:srgbClr val="FFFF00"/>
                </a:highlight>
              </a:rPr>
              <a:t>./</a:t>
            </a:r>
            <a:r>
              <a:rPr lang="en-US" dirty="0" err="1">
                <a:highlight>
                  <a:srgbClr val="FFFF00"/>
                </a:highlight>
              </a:rPr>
              <a:t>Dockerfile.example</a:t>
            </a:r>
            <a:r>
              <a:rPr lang="en-US" dirty="0">
                <a:highlight>
                  <a:srgbClr val="FFFF00"/>
                </a:highlight>
              </a:rPr>
              <a:t>    </a:t>
            </a:r>
            <a:r>
              <a:rPr lang="en-US" dirty="0"/>
              <a:t>     </a:t>
            </a:r>
            <a:r>
              <a:rPr lang="en-US" dirty="0">
                <a:highlight>
                  <a:srgbClr val="00FFFF"/>
                </a:highlight>
              </a:rPr>
              <a:t>.  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384907-25B4-43D2-B6EC-F1E9CC24E145}"/>
              </a:ext>
            </a:extLst>
          </p:cNvPr>
          <p:cNvSpPr txBox="1"/>
          <p:nvPr/>
        </p:nvSpPr>
        <p:spPr>
          <a:xfrm>
            <a:off x="2245307" y="2179670"/>
            <a:ext cx="1809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00FF00"/>
                </a:highlight>
              </a:rPr>
              <a:t>Docker image tag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5CC6F8-159D-45FC-8E1E-B0F5825B6FF9}"/>
              </a:ext>
            </a:extLst>
          </p:cNvPr>
          <p:cNvSpPr txBox="1"/>
          <p:nvPr/>
        </p:nvSpPr>
        <p:spPr>
          <a:xfrm>
            <a:off x="7348712" y="2327380"/>
            <a:ext cx="14646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00FFFF"/>
                </a:highlight>
              </a:rPr>
              <a:t>Build location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7146FA-30A9-4601-B6FF-36716EA62199}"/>
              </a:ext>
            </a:extLst>
          </p:cNvPr>
          <p:cNvSpPr txBox="1"/>
          <p:nvPr/>
        </p:nvSpPr>
        <p:spPr>
          <a:xfrm>
            <a:off x="5107395" y="2327380"/>
            <a:ext cx="2279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Docker build script file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C0F2304-7291-417D-97D6-A8BB55F363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75" t="10841" r="40707" b="58612"/>
          <a:stretch/>
        </p:blipFill>
        <p:spPr>
          <a:xfrm>
            <a:off x="589254" y="3030446"/>
            <a:ext cx="6390826" cy="202508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05698B3-FBB0-4278-854B-09668F12DB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875" t="64642" r="62814" b="1706"/>
          <a:stretch/>
        </p:blipFill>
        <p:spPr>
          <a:xfrm>
            <a:off x="4917440" y="4273791"/>
            <a:ext cx="3695501" cy="2230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2673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505BAF-A6CE-4181-A08E-1AD16CF40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Contents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06984B-FA5D-4C1C-9E7D-FBD3F2315C6C}"/>
              </a:ext>
            </a:extLst>
          </p:cNvPr>
          <p:cNvSpPr txBox="1"/>
          <p:nvPr/>
        </p:nvSpPr>
        <p:spPr>
          <a:xfrm>
            <a:off x="797917" y="1519733"/>
            <a:ext cx="10368235" cy="32624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400" b="1" dirty="0" err="1">
                <a:solidFill>
                  <a:srgbClr val="000000"/>
                </a:solidFill>
                <a:latin typeface="Trebuchet MS" panose="020B0603020202020204" pitchFamily="34" charset="0"/>
                <a:ea typeface="맑은 고딕" panose="020B0503020000020004" pitchFamily="50" charset="-127"/>
              </a:rPr>
              <a:t>Jupyter</a:t>
            </a:r>
            <a:r>
              <a:rPr lang="en-US" sz="2400" b="1" u="sng" dirty="0">
                <a:solidFill>
                  <a:srgbClr val="000000"/>
                </a:solidFill>
                <a:latin typeface="Trebuchet MS" panose="020B0603020202020204" pitchFamily="34" charset="0"/>
                <a:ea typeface="맑은 고딕" panose="020B0503020000020004" pitchFamily="50" charset="-127"/>
              </a:rPr>
              <a:t> </a:t>
            </a:r>
            <a:endParaRPr lang="en-US" sz="2400" b="1" u="sng" dirty="0">
              <a:solidFill>
                <a:srgbClr val="000000"/>
              </a:solidFill>
              <a:effectLst/>
              <a:latin typeface="Trebuchet MS" panose="020B0603020202020204" pitchFamily="34" charset="0"/>
              <a:ea typeface="맑은 고딕" panose="020B0503020000020004" pitchFamily="50" charset="-127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hlinkClick r:id="rId2"/>
              </a:rPr>
              <a:t>https://github.com/yhgon/bootcamp_kr/tree/main/2022/12_KSCE_22_AI</a:t>
            </a:r>
            <a:r>
              <a:rPr lang="en-US" sz="2000" u="sng" dirty="0">
                <a:solidFill>
                  <a:srgbClr val="000000"/>
                </a:solidFill>
                <a:latin typeface="Trebuchet MS" panose="020B0603020202020204" pitchFamily="34" charset="0"/>
                <a:ea typeface="맑은 고딕" panose="020B0503020000020004" pitchFamily="50" charset="-127"/>
              </a:rPr>
              <a:t> 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srgbClr val="000000"/>
                </a:solidFill>
                <a:latin typeface="Trebuchet MS" panose="020B0603020202020204" pitchFamily="34" charset="0"/>
                <a:ea typeface="맑은 고딕" panose="020B0503020000020004" pitchFamily="50" charset="-127"/>
                <a:hlinkClick r:id="rId3"/>
              </a:rPr>
              <a:t>https://colab.research.google.com/drive/1kQclwFBlkWQ6-_0hE-VFRVKMzdMHtzqc?usp=sharing</a:t>
            </a:r>
            <a:r>
              <a:rPr lang="en-US" u="sng" dirty="0">
                <a:solidFill>
                  <a:srgbClr val="000000"/>
                </a:solidFill>
                <a:latin typeface="Trebuchet MS" panose="020B0603020202020204" pitchFamily="34" charset="0"/>
                <a:ea typeface="맑은 고딕" panose="020B0503020000020004" pitchFamily="50" charset="-127"/>
              </a:rPr>
              <a:t> 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2400" u="sng" dirty="0">
              <a:solidFill>
                <a:srgbClr val="000000"/>
              </a:solidFill>
              <a:effectLst/>
              <a:latin typeface="Trebuchet MS" panose="020B0603020202020204" pitchFamily="34" charset="0"/>
              <a:ea typeface="맑은 고딕" panose="020B0503020000020004" pitchFamily="50" charset="-127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400" b="1" dirty="0">
                <a:solidFill>
                  <a:srgbClr val="000000"/>
                </a:solidFill>
                <a:effectLst/>
                <a:latin typeface="Trebuchet MS" panose="020B0603020202020204" pitchFamily="34" charset="0"/>
                <a:ea typeface="Times New Roman" panose="02020603050405020304" pitchFamily="18" charset="0"/>
              </a:rPr>
              <a:t>DLI X-</a:t>
            </a:r>
            <a:r>
              <a:rPr lang="en-US" sz="2400" b="1" dirty="0">
                <a:solidFill>
                  <a:srgbClr val="000000"/>
                </a:solidFill>
                <a:latin typeface="Trebuchet MS" panose="020B0603020202020204" pitchFamily="34" charset="0"/>
                <a:ea typeface="Times New Roman" panose="02020603050405020304" pitchFamily="18" charset="0"/>
              </a:rPr>
              <a:t>lab 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400" b="1" dirty="0">
                <a:solidFill>
                  <a:srgbClr val="000000"/>
                </a:solidFill>
                <a:effectLst/>
                <a:latin typeface="Trebuchet MS" panose="020B0603020202020204" pitchFamily="34" charset="0"/>
                <a:ea typeface="Times New Roman" panose="02020603050405020304" pitchFamily="18" charset="0"/>
              </a:rPr>
              <a:t>Register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400" u="sng" dirty="0">
                <a:solidFill>
                  <a:srgbClr val="000000"/>
                </a:solidFill>
                <a:effectLst/>
                <a:latin typeface="Trebuchet MS" panose="020B0603020202020204" pitchFamily="34" charset="0"/>
                <a:ea typeface="Times New Roman" panose="02020603050405020304" pitchFamily="18" charset="0"/>
              </a:rPr>
              <a:t>https://courses.nvidia.com/dli-event/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000000"/>
                </a:solidFill>
                <a:latin typeface="Trebuchet MS" panose="020B0603020202020204" pitchFamily="34" charset="0"/>
                <a:ea typeface="Times New Roman" panose="02020603050405020304" pitchFamily="18" charset="0"/>
              </a:rPr>
              <a:t>Event code :  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400" b="1" dirty="0">
                <a:solidFill>
                  <a:srgbClr val="000000"/>
                </a:solidFill>
                <a:latin typeface="Trebuchet MS" panose="020B0603020202020204" pitchFamily="34" charset="0"/>
                <a:ea typeface="Times New Roman" panose="02020603050405020304" pitchFamily="18" charset="0"/>
              </a:rPr>
              <a:t>Contents</a:t>
            </a:r>
            <a:r>
              <a:rPr lang="en-US" sz="2000" b="1" dirty="0">
                <a:solidFill>
                  <a:srgbClr val="000000"/>
                </a:solidFill>
                <a:latin typeface="Trebuchet MS" panose="020B0603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2000" u="sng" dirty="0">
                <a:solidFill>
                  <a:srgbClr val="000000"/>
                </a:solidFill>
                <a:effectLst/>
                <a:latin typeface="Trebuchet MS" panose="020B0603020202020204" pitchFamily="34" charset="0"/>
                <a:ea typeface="Times New Roman" panose="02020603050405020304" pitchFamily="18" charset="0"/>
                <a:hlinkClick r:id="rId4"/>
              </a:rPr>
              <a:t>https://courses.nvidia.com/courses/course-v1:DLI+X-FX-11+V1/course/</a:t>
            </a:r>
            <a:endParaRPr lang="en-US" sz="2400" u="sng" dirty="0">
              <a:solidFill>
                <a:srgbClr val="000000"/>
              </a:solidFill>
              <a:effectLst/>
              <a:latin typeface="Trebuchet MS" panose="020B0603020202020204" pitchFamily="34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49227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440D956-5F96-4CB9-A152-44D3578B1A2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Example1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24614071-50BA-43C5-A5C7-B5947477489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regression</a:t>
            </a:r>
          </a:p>
        </p:txBody>
      </p:sp>
    </p:spTree>
    <p:extLst>
      <p:ext uri="{BB962C8B-B14F-4D97-AF65-F5344CB8AC3E}">
        <p14:creationId xmlns:p14="http://schemas.microsoft.com/office/powerpoint/2010/main" val="24361796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72E69-4FEF-4826-89E9-DA5A03213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316BDD-4B68-4C43-98DD-C38BD6EBF5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Simple</a:t>
            </a:r>
            <a:r>
              <a:rPr lang="ko-KR" altLang="en-US" dirty="0"/>
              <a:t> </a:t>
            </a:r>
            <a:r>
              <a:rPr lang="en-US" altLang="ko-KR" dirty="0"/>
              <a:t>Guide</a:t>
            </a:r>
            <a:r>
              <a:rPr lang="ko-KR" altLang="en-US" dirty="0"/>
              <a:t> </a:t>
            </a:r>
            <a:r>
              <a:rPr lang="en-US" altLang="ko-KR" dirty="0"/>
              <a:t>to access </a:t>
            </a:r>
            <a:r>
              <a:rPr lang="en-US" dirty="0"/>
              <a:t>KISTI Neuron</a:t>
            </a:r>
          </a:p>
          <a:p>
            <a:pPr lvl="1"/>
            <a:r>
              <a:rPr lang="en-US" dirty="0" err="1"/>
              <a:t>Slurm</a:t>
            </a:r>
            <a:r>
              <a:rPr lang="en-US" dirty="0"/>
              <a:t>, singularity, </a:t>
            </a:r>
            <a:r>
              <a:rPr lang="en-US" dirty="0" err="1"/>
              <a:t>conda</a:t>
            </a:r>
            <a:endParaRPr lang="en-US" dirty="0"/>
          </a:p>
          <a:p>
            <a:r>
              <a:rPr lang="en-US" dirty="0"/>
              <a:t>Example 1 - Regression Problem  - Diabetes(</a:t>
            </a:r>
            <a:r>
              <a:rPr lang="ko-KR" altLang="en-US" dirty="0"/>
              <a:t>당뇨</a:t>
            </a:r>
            <a:r>
              <a:rPr lang="en-US" altLang="ko-KR" dirty="0"/>
              <a:t>)</a:t>
            </a:r>
            <a:r>
              <a:rPr lang="en-US" dirty="0"/>
              <a:t> dataset </a:t>
            </a:r>
          </a:p>
          <a:p>
            <a:pPr lvl="1"/>
            <a:r>
              <a:rPr lang="en-US" dirty="0"/>
              <a:t>MSE, </a:t>
            </a:r>
            <a:r>
              <a:rPr lang="en-US" dirty="0" err="1"/>
              <a:t>XGBoost</a:t>
            </a:r>
            <a:r>
              <a:rPr lang="en-US" dirty="0"/>
              <a:t>, MLP, CNN</a:t>
            </a:r>
          </a:p>
          <a:p>
            <a:r>
              <a:rPr lang="en-US" dirty="0"/>
              <a:t>Example 2 - Image CLS Problem  - MNIST, </a:t>
            </a:r>
            <a:r>
              <a:rPr lang="en-US" dirty="0" err="1"/>
              <a:t>FashionMNIST</a:t>
            </a:r>
            <a:endParaRPr lang="en-US" dirty="0"/>
          </a:p>
          <a:p>
            <a:pPr lvl="1"/>
            <a:r>
              <a:rPr lang="en-US" dirty="0"/>
              <a:t>MLP, CNN, </a:t>
            </a:r>
            <a:r>
              <a:rPr lang="en-US" dirty="0" err="1"/>
              <a:t>ResNet</a:t>
            </a:r>
            <a:r>
              <a:rPr lang="en-US" dirty="0"/>
              <a:t>,  MLP-Mixer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1310BC-D610-4B55-B385-671BC55248B4}"/>
              </a:ext>
            </a:extLst>
          </p:cNvPr>
          <p:cNvSpPr txBox="1"/>
          <p:nvPr/>
        </p:nvSpPr>
        <p:spPr>
          <a:xfrm>
            <a:off x="4176230" y="759945"/>
            <a:ext cx="19627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4D4D4D"/>
                </a:solidFill>
                <a:effectLst/>
                <a:latin typeface="나눔고딕" pitchFamily="2" charset="-127"/>
                <a:ea typeface="나눔고딕" pitchFamily="2" charset="-127"/>
              </a:rPr>
              <a:t>13:30~18:00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05495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6FF52-66CD-4185-A9EF-6F6CBDFA5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1 – Diabetes dataset regression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8598995-4D16-4224-8BDA-F9BDE915E9B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246" y="2615151"/>
            <a:ext cx="3036508" cy="2277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BD5B1BD-75B0-42A9-B657-BA9C30042FE0}"/>
              </a:ext>
            </a:extLst>
          </p:cNvPr>
          <p:cNvSpPr txBox="1"/>
          <p:nvPr/>
        </p:nvSpPr>
        <p:spPr>
          <a:xfrm>
            <a:off x="5481366" y="1856671"/>
            <a:ext cx="609667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Diabetes dataset</a:t>
            </a:r>
          </a:p>
          <a:p>
            <a:pPr algn="l"/>
            <a:r>
              <a:rPr lang="en-US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original dataset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number of observation : 442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X , 10 variables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age, age in years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sex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bmi</a:t>
            </a:r>
            <a:r>
              <a:rPr lang="en-US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, body mass index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bp, average blood pressure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s1 </a:t>
            </a:r>
            <a:r>
              <a:rPr lang="en-US" b="0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tc</a:t>
            </a:r>
            <a:r>
              <a:rPr lang="en-US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, total serum cholesterol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s2 </a:t>
            </a:r>
            <a:r>
              <a:rPr lang="en-US" b="0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ldl</a:t>
            </a:r>
            <a:r>
              <a:rPr lang="en-US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, low-density lipoproteins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s3 </a:t>
            </a:r>
            <a:r>
              <a:rPr lang="en-US" b="0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hdl</a:t>
            </a:r>
            <a:r>
              <a:rPr lang="en-US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, high-density lipoproteins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s4 tch, total cholesterol / HDL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s5 </a:t>
            </a:r>
            <a:r>
              <a:rPr lang="en-US" b="0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ltg</a:t>
            </a:r>
            <a:r>
              <a:rPr lang="en-US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, possibly log of serum triglycerides level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s6 </a:t>
            </a:r>
            <a:r>
              <a:rPr lang="en-US" b="0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glu</a:t>
            </a:r>
            <a:r>
              <a:rPr lang="en-US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, blood sugar level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Y, quantitative measure of disease progression one year after baseline</a:t>
            </a:r>
          </a:p>
        </p:txBody>
      </p:sp>
    </p:spTree>
    <p:extLst>
      <p:ext uri="{BB962C8B-B14F-4D97-AF65-F5344CB8AC3E}">
        <p14:creationId xmlns:p14="http://schemas.microsoft.com/office/powerpoint/2010/main" val="24274011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FDAED-C743-4FA5-9DAC-AE8B0672B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script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01811B-87A6-4F0F-8C17-69C5B0381346}"/>
              </a:ext>
            </a:extLst>
          </p:cNvPr>
          <p:cNvSpPr txBox="1"/>
          <p:nvPr/>
        </p:nvSpPr>
        <p:spPr>
          <a:xfrm>
            <a:off x="752266" y="1969350"/>
            <a:ext cx="553171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from</a:t>
            </a:r>
            <a:r>
              <a:rPr lang="en-US" sz="12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sz="12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sklearn</a:t>
            </a:r>
            <a:r>
              <a:rPr lang="en-US" sz="12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sz="1200" b="1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import</a:t>
            </a:r>
            <a:r>
              <a:rPr lang="en-US" sz="12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sz="12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linear_model</a:t>
            </a:r>
            <a:endParaRPr lang="en-US" sz="1200" b="1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sz="1200" b="1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from</a:t>
            </a:r>
            <a:r>
              <a:rPr lang="en-US" sz="12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sz="12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sklearn.metrics</a:t>
            </a:r>
            <a:r>
              <a:rPr lang="en-US" sz="12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sz="1200" b="1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import</a:t>
            </a:r>
            <a:r>
              <a:rPr lang="en-US" sz="12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sz="12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mean_squared_error</a:t>
            </a:r>
            <a:r>
              <a:rPr lang="en-US" sz="12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r2_score</a:t>
            </a:r>
          </a:p>
          <a:p>
            <a:endParaRPr lang="en-US" sz="1200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1200" b="1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 Create linear regression object</a:t>
            </a:r>
            <a:endParaRPr lang="en-US" sz="1200" b="1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sz="12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regr</a:t>
            </a:r>
            <a:r>
              <a:rPr lang="en-US" sz="12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 </a:t>
            </a:r>
            <a:r>
              <a:rPr lang="en-US" sz="12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linear_model.LinearRegression</a:t>
            </a:r>
            <a:r>
              <a:rPr lang="en-US" sz="12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</a:t>
            </a:r>
          </a:p>
          <a:p>
            <a:endParaRPr lang="en-US" sz="1200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fr-FR" sz="12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regr.fit</a:t>
            </a:r>
            <a:r>
              <a:rPr lang="fr-FR" sz="12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fr-FR" sz="12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diabetes_X_train</a:t>
            </a:r>
            <a:r>
              <a:rPr lang="fr-FR" sz="12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fr-FR" sz="12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diabetes_y_train</a:t>
            </a:r>
            <a:r>
              <a:rPr lang="fr-FR" sz="12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endParaRPr lang="fr-FR" sz="1200" b="1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sz="12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diabetes_y_pred</a:t>
            </a:r>
            <a:r>
              <a:rPr lang="en-US" sz="12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 </a:t>
            </a:r>
            <a:r>
              <a:rPr lang="en-US" sz="12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regr.predict</a:t>
            </a:r>
            <a:r>
              <a:rPr lang="en-US" sz="12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12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diabetes_X_test</a:t>
            </a:r>
            <a:r>
              <a:rPr lang="en-US" sz="12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EB621D3-A234-4879-AC64-82804C7D8B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9900" y="1774064"/>
            <a:ext cx="3352800" cy="2238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41351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50E0EF-DA8B-4960-AF96-35318AD422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sns.pairplot</a:t>
            </a:r>
            <a:endParaRPr 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3601022-D1E0-427E-8EB3-1B184A84A46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705" y="2437911"/>
            <a:ext cx="4568495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5E960911-3B5D-4B52-946C-4EE0579CC8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9775" y="2287743"/>
            <a:ext cx="4744025" cy="4457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87218A0-9391-43EA-848C-F0E9343E9DB4}"/>
              </a:ext>
            </a:extLst>
          </p:cNvPr>
          <p:cNvSpPr txBox="1"/>
          <p:nvPr/>
        </p:nvSpPr>
        <p:spPr>
          <a:xfrm>
            <a:off x="6668004" y="1633412"/>
            <a:ext cx="380127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sns.pairplot</a:t>
            </a:r>
            <a:r>
              <a:rPr lang="en-US" sz="11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11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df</a:t>
            </a:r>
            <a:r>
              <a:rPr lang="en-US" sz="11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[[</a:t>
            </a:r>
            <a:r>
              <a:rPr lang="en-US" sz="1100" b="1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"AGE"</a:t>
            </a:r>
            <a:r>
              <a:rPr lang="en-US" sz="11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 </a:t>
            </a:r>
            <a:r>
              <a:rPr lang="en-US" sz="1100" b="1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"BMI"</a:t>
            </a:r>
            <a:r>
              <a:rPr lang="en-US" sz="11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sz="1100" b="1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"BP"</a:t>
            </a:r>
            <a:r>
              <a:rPr lang="en-US" sz="11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sz="1100" b="1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"S1"</a:t>
            </a:r>
            <a:r>
              <a:rPr lang="en-US" sz="11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sz="1100" b="1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"S6"</a:t>
            </a:r>
            <a:r>
              <a:rPr lang="en-US" sz="11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sz="1100" b="1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"Y"</a:t>
            </a:r>
            <a:r>
              <a:rPr lang="en-US" sz="11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]] , hue=</a:t>
            </a:r>
            <a:r>
              <a:rPr lang="en-US" sz="1100" b="1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'AGE'</a:t>
            </a:r>
            <a:r>
              <a:rPr lang="en-US" sz="11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D5E2C3-BA01-4BD0-B9FC-944E432C39DB}"/>
              </a:ext>
            </a:extLst>
          </p:cNvPr>
          <p:cNvSpPr txBox="1"/>
          <p:nvPr/>
        </p:nvSpPr>
        <p:spPr>
          <a:xfrm>
            <a:off x="623363" y="1535244"/>
            <a:ext cx="43434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sns.pairplot</a:t>
            </a:r>
            <a:r>
              <a:rPr lang="en-US" sz="14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14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df</a:t>
            </a:r>
            <a:r>
              <a:rPr lang="en-US" sz="14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[[</a:t>
            </a:r>
            <a:r>
              <a:rPr lang="en-US" sz="1400" b="1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"AGE"</a:t>
            </a:r>
            <a:r>
              <a:rPr lang="en-US" sz="14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sz="1400" b="1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'SEX'</a:t>
            </a:r>
            <a:r>
              <a:rPr lang="en-US" sz="14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, </a:t>
            </a:r>
            <a:r>
              <a:rPr lang="en-US" sz="1400" b="1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"BMI"</a:t>
            </a:r>
            <a:r>
              <a:rPr lang="en-US" sz="14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sz="1400" b="1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"BP"</a:t>
            </a:r>
            <a:r>
              <a:rPr lang="en-US" sz="14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sz="1400" b="1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"S1"</a:t>
            </a:r>
            <a:r>
              <a:rPr lang="en-US" sz="14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sz="1400" b="1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"S6"</a:t>
            </a:r>
            <a:r>
              <a:rPr lang="en-US" sz="14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sz="1400" b="1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"Y"</a:t>
            </a:r>
            <a:r>
              <a:rPr lang="en-US" sz="14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]] , hue=</a:t>
            </a:r>
            <a:r>
              <a:rPr lang="en-US" sz="1400" b="1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'SEX'</a:t>
            </a:r>
            <a:r>
              <a:rPr lang="en-US" sz="14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7792350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BF8E04-1432-4602-A273-C34917CD7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Preprocess(normalizing)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BD05A0-829C-41A0-9801-C7744E6EB66E}"/>
              </a:ext>
            </a:extLst>
          </p:cNvPr>
          <p:cNvSpPr txBox="1"/>
          <p:nvPr/>
        </p:nvSpPr>
        <p:spPr>
          <a:xfrm>
            <a:off x="482377" y="1980718"/>
            <a:ext cx="6096670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train_stats</a:t>
            </a:r>
            <a:r>
              <a:rPr lang="en-US" sz="16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 </a:t>
            </a:r>
            <a:r>
              <a:rPr lang="en-US" sz="16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df_train.describe</a:t>
            </a:r>
            <a:r>
              <a:rPr lang="en-US" sz="16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</a:t>
            </a:r>
          </a:p>
          <a:p>
            <a:r>
              <a:rPr lang="en-US" sz="16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train_stats.pop</a:t>
            </a:r>
            <a:r>
              <a:rPr lang="en-US" sz="16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1600" b="1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"Y"</a:t>
            </a:r>
            <a:r>
              <a:rPr lang="en-US" sz="16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r>
              <a:rPr lang="en-US" sz="16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train_stats</a:t>
            </a:r>
            <a:r>
              <a:rPr lang="en-US" sz="16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 </a:t>
            </a:r>
            <a:r>
              <a:rPr lang="en-US" sz="16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train_stats.transpose</a:t>
            </a:r>
            <a:r>
              <a:rPr lang="en-US" sz="16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</a:t>
            </a:r>
          </a:p>
          <a:p>
            <a:r>
              <a:rPr lang="en-US" sz="16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train_stats</a:t>
            </a:r>
            <a:endParaRPr lang="en-US" sz="1600" b="1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endParaRPr lang="en-US" sz="1600" b="1" dirty="0">
              <a:solidFill>
                <a:srgbClr val="0000FF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sz="1600" b="1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def</a:t>
            </a:r>
            <a:r>
              <a:rPr lang="en-US" sz="16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sz="1600" b="1" dirty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norm</a:t>
            </a:r>
            <a:r>
              <a:rPr lang="en-US" sz="16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1600" b="1" dirty="0">
                <a:solidFill>
                  <a:srgbClr val="001080"/>
                </a:solidFill>
                <a:effectLst/>
                <a:latin typeface="Courier New" panose="02070309020205020404" pitchFamily="49" charset="0"/>
              </a:rPr>
              <a:t>x</a:t>
            </a:r>
            <a:r>
              <a:rPr lang="en-US" sz="16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):</a:t>
            </a:r>
          </a:p>
          <a:p>
            <a:r>
              <a:rPr lang="en-US" sz="16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</a:t>
            </a:r>
            <a:r>
              <a:rPr lang="en-US" sz="1600" b="1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return</a:t>
            </a:r>
            <a:r>
              <a:rPr lang="en-US" sz="16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(x - </a:t>
            </a:r>
            <a:r>
              <a:rPr lang="en-US" sz="16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train_stats</a:t>
            </a:r>
            <a:r>
              <a:rPr lang="en-US" sz="16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en-US" sz="1600" b="1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'mean'</a:t>
            </a:r>
            <a:r>
              <a:rPr lang="en-US" sz="16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]) / </a:t>
            </a:r>
            <a:r>
              <a:rPr lang="en-US" sz="16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train_stats</a:t>
            </a:r>
            <a:r>
              <a:rPr lang="en-US" sz="16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en-US" sz="1600" b="1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'std’</a:t>
            </a:r>
            <a:r>
              <a:rPr lang="en-US" sz="16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</a:t>
            </a:r>
          </a:p>
          <a:p>
            <a:endParaRPr lang="en-US" sz="1600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16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df_train_normalized</a:t>
            </a:r>
            <a:r>
              <a:rPr lang="en-US" sz="16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 norm(</a:t>
            </a:r>
            <a:r>
              <a:rPr lang="en-US" sz="16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df_train</a:t>
            </a:r>
            <a:r>
              <a:rPr lang="en-US" sz="16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r>
              <a:rPr lang="en-US" sz="16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df_test_normalized</a:t>
            </a:r>
            <a:r>
              <a:rPr lang="en-US" sz="16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 norm(</a:t>
            </a:r>
            <a:r>
              <a:rPr lang="en-US" sz="16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df_test</a:t>
            </a:r>
            <a:r>
              <a:rPr lang="en-US" sz="16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endParaRPr lang="en-US" sz="1600" b="1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D30C225-B5EB-4873-BB4B-4D86164629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03" t="24464" r="73271" b="53479"/>
          <a:stretch/>
        </p:blipFill>
        <p:spPr>
          <a:xfrm>
            <a:off x="7061424" y="1764349"/>
            <a:ext cx="4332451" cy="2227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176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2AC7DB-7FBC-4926-A46F-CBE111E3F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Define model (MLP)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94281E-0CD3-43A7-A8AC-068D25FD535C}"/>
              </a:ext>
            </a:extLst>
          </p:cNvPr>
          <p:cNvSpPr txBox="1"/>
          <p:nvPr/>
        </p:nvSpPr>
        <p:spPr>
          <a:xfrm>
            <a:off x="997985" y="3384332"/>
            <a:ext cx="8802610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import</a:t>
            </a:r>
            <a:r>
              <a:rPr lang="en-US" sz="14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sz="14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tensorflow</a:t>
            </a:r>
            <a:r>
              <a:rPr lang="en-US" sz="14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sz="1400" b="1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as</a:t>
            </a:r>
            <a:r>
              <a:rPr lang="en-US" sz="14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sz="14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tf</a:t>
            </a:r>
            <a:endParaRPr lang="en-US" sz="1400" b="1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sz="1400" b="1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from</a:t>
            </a:r>
            <a:r>
              <a:rPr lang="en-US" sz="14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sz="14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tensorflow</a:t>
            </a:r>
            <a:r>
              <a:rPr lang="en-US" sz="14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sz="1400" b="1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import</a:t>
            </a:r>
            <a:r>
              <a:rPr lang="en-US" sz="14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sz="14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keras</a:t>
            </a:r>
            <a:endParaRPr lang="en-US" sz="1400" b="1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sz="1400" b="1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from</a:t>
            </a:r>
            <a:r>
              <a:rPr lang="en-US" sz="14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sz="14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tensorflow.keras</a:t>
            </a:r>
            <a:r>
              <a:rPr lang="en-US" sz="14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sz="1400" b="1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import</a:t>
            </a:r>
            <a:r>
              <a:rPr lang="en-US" sz="14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layers</a:t>
            </a:r>
          </a:p>
          <a:p>
            <a:endParaRPr lang="en-US" sz="1400" b="1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sz="14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model = </a:t>
            </a:r>
            <a:r>
              <a:rPr lang="en-US" sz="14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keras.Sequential</a:t>
            </a:r>
            <a:r>
              <a:rPr lang="en-US" sz="14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([</a:t>
            </a:r>
          </a:p>
          <a:p>
            <a:r>
              <a:rPr lang="en-US" sz="14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layers.Input</a:t>
            </a:r>
            <a:r>
              <a:rPr lang="en-US" sz="14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 shape=[</a:t>
            </a:r>
            <a:r>
              <a:rPr lang="en-US" sz="1400" b="1" dirty="0" err="1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len</a:t>
            </a:r>
            <a:r>
              <a:rPr lang="en-US" sz="14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14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df_train.keys</a:t>
            </a:r>
            <a:r>
              <a:rPr lang="en-US" sz="14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())]   ) ,</a:t>
            </a:r>
          </a:p>
          <a:p>
            <a:r>
              <a:rPr lang="en-US" sz="14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layers.Dense</a:t>
            </a:r>
            <a:r>
              <a:rPr lang="en-US" sz="14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1400" b="1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512</a:t>
            </a:r>
            <a:r>
              <a:rPr lang="en-US" sz="14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activation=</a:t>
            </a:r>
            <a:r>
              <a:rPr lang="en-US" sz="1400" b="1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sz="1400" b="1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relu</a:t>
            </a:r>
            <a:r>
              <a:rPr lang="en-US" sz="1400" b="1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sz="14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), </a:t>
            </a:r>
          </a:p>
          <a:p>
            <a:r>
              <a:rPr lang="en-US" sz="14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layers.Dense</a:t>
            </a:r>
            <a:r>
              <a:rPr lang="en-US" sz="14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1400" b="1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en-US" sz="14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 </a:t>
            </a:r>
            <a:r>
              <a:rPr lang="en-US" sz="1400" b="1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 regression</a:t>
            </a:r>
            <a:endParaRPr lang="en-US" sz="1400" b="1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sz="14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])</a:t>
            </a:r>
          </a:p>
          <a:p>
            <a:endParaRPr lang="en-US" sz="1400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n-US" sz="1400" b="1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2F6FE4-E168-4240-9001-2CBA02F34714}"/>
              </a:ext>
            </a:extLst>
          </p:cNvPr>
          <p:cNvSpPr txBox="1"/>
          <p:nvPr/>
        </p:nvSpPr>
        <p:spPr>
          <a:xfrm>
            <a:off x="893253" y="1901817"/>
            <a:ext cx="833936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Our model has three layers: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10 input features (10 variables)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512 nodes in the hidden layer (feel free to experiment with this value)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1 output nodes to denote the class</a:t>
            </a:r>
          </a:p>
        </p:txBody>
      </p:sp>
    </p:spTree>
    <p:extLst>
      <p:ext uri="{BB962C8B-B14F-4D97-AF65-F5344CB8AC3E}">
        <p14:creationId xmlns:p14="http://schemas.microsoft.com/office/powerpoint/2010/main" val="4517061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25F88E-2D0C-4F5E-997A-2FCC51876E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Compile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683DE4-C66E-426D-A94C-0B9EE33823AE}"/>
              </a:ext>
            </a:extLst>
          </p:cNvPr>
          <p:cNvSpPr txBox="1"/>
          <p:nvPr/>
        </p:nvSpPr>
        <p:spPr>
          <a:xfrm>
            <a:off x="838200" y="1775160"/>
            <a:ext cx="1021516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Before the model is ready for training, it needs a few more settings. These are added during the model's compile step: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Loss function</a:t>
            </a:r>
            <a:r>
              <a:rPr lang="en-US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 —This measures how accurate the model is during training. You want to minimize this function to "steer" the model in the right direction. See KERAS's </a:t>
            </a:r>
            <a:r>
              <a:rPr lang="en-US" b="0" i="0" dirty="0">
                <a:solidFill>
                  <a:srgbClr val="212121"/>
                </a:solidFill>
                <a:effectLst/>
                <a:latin typeface="Roboto" panose="02000000000000000000" pitchFamily="2" charset="0"/>
                <a:hlinkClick r:id="rId2"/>
              </a:rPr>
              <a:t>loss functions</a:t>
            </a:r>
            <a:r>
              <a:rPr lang="en-US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 section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Optimizer</a:t>
            </a:r>
            <a:r>
              <a:rPr lang="en-US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 —This is how the model is updated based on the data it sees and its loss function. See </a:t>
            </a:r>
            <a:r>
              <a:rPr lang="en-US" b="0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Keras</a:t>
            </a:r>
            <a:r>
              <a:rPr lang="en-US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 </a:t>
            </a:r>
            <a:r>
              <a:rPr lang="en-US" b="0" i="0" dirty="0">
                <a:solidFill>
                  <a:srgbClr val="212121"/>
                </a:solidFill>
                <a:effectLst/>
                <a:latin typeface="Roboto" panose="02000000000000000000" pitchFamily="2" charset="0"/>
                <a:hlinkClick r:id="rId3"/>
              </a:rPr>
              <a:t>Optimizer</a:t>
            </a:r>
            <a:r>
              <a:rPr lang="en-US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 Section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Metrics</a:t>
            </a:r>
            <a:r>
              <a:rPr lang="en-US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 —Used to monitor the training and testing steps. The following example uses accuracy, the fraction of the images that are correctly classified. See </a:t>
            </a:r>
            <a:r>
              <a:rPr lang="en-US" b="0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Keras's</a:t>
            </a:r>
            <a:r>
              <a:rPr lang="en-US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 </a:t>
            </a:r>
            <a:r>
              <a:rPr lang="en-US" b="0" i="0" dirty="0">
                <a:solidFill>
                  <a:srgbClr val="212121"/>
                </a:solidFill>
                <a:effectLst/>
                <a:latin typeface="Roboto" panose="02000000000000000000" pitchFamily="2" charset="0"/>
                <a:hlinkClick r:id="rId4"/>
              </a:rPr>
              <a:t>Metrics</a:t>
            </a:r>
            <a:r>
              <a:rPr lang="en-US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 section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5AB086-A41B-493C-8905-869C919743C3}"/>
              </a:ext>
            </a:extLst>
          </p:cNvPr>
          <p:cNvSpPr txBox="1"/>
          <p:nvPr/>
        </p:nvSpPr>
        <p:spPr>
          <a:xfrm>
            <a:off x="1312185" y="4672268"/>
            <a:ext cx="609667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model.</a:t>
            </a:r>
            <a:r>
              <a:rPr lang="en-US" sz="1800" b="1" dirty="0" err="1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compile</a:t>
            </a:r>
            <a:r>
              <a:rPr lang="en-US" sz="18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(loss=</a:t>
            </a:r>
            <a:r>
              <a:rPr lang="en-US" sz="1800" b="1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sz="1800" b="1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mse</a:t>
            </a:r>
            <a:r>
              <a:rPr lang="en-US" sz="1800" b="1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sz="18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</a:p>
          <a:p>
            <a:r>
              <a:rPr lang="en-US" sz="18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          optimizer=</a:t>
            </a:r>
            <a:r>
              <a:rPr lang="en-US" sz="1800" b="1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sz="1800" b="1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adam</a:t>
            </a:r>
            <a:r>
              <a:rPr lang="en-US" sz="1800" b="1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sz="18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</a:p>
          <a:p>
            <a:r>
              <a:rPr lang="en-US" sz="18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          metrics=[</a:t>
            </a:r>
            <a:r>
              <a:rPr lang="en-US" sz="1800" b="1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sz="1800" b="1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mae</a:t>
            </a:r>
            <a:r>
              <a:rPr lang="en-US" sz="1800" b="1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sz="18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sz="1800" b="1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sz="1800" b="1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mse</a:t>
            </a:r>
            <a:r>
              <a:rPr lang="en-US" sz="1800" b="1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sz="18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])</a:t>
            </a:r>
          </a:p>
        </p:txBody>
      </p:sp>
    </p:spTree>
    <p:extLst>
      <p:ext uri="{BB962C8B-B14F-4D97-AF65-F5344CB8AC3E}">
        <p14:creationId xmlns:p14="http://schemas.microsoft.com/office/powerpoint/2010/main" val="32506670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6D2878-CCE5-497F-A55C-26BDFC209C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50381F-3197-4B38-B85D-E46D1DC06136}"/>
              </a:ext>
            </a:extLst>
          </p:cNvPr>
          <p:cNvSpPr txBox="1"/>
          <p:nvPr/>
        </p:nvSpPr>
        <p:spPr>
          <a:xfrm>
            <a:off x="526687" y="2203932"/>
            <a:ext cx="609667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hist = </a:t>
            </a:r>
            <a:r>
              <a:rPr lang="en-US" sz="14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model.fit</a:t>
            </a:r>
            <a:r>
              <a:rPr lang="en-US" sz="14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</a:p>
          <a:p>
            <a:r>
              <a:rPr lang="en-US" sz="14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</a:t>
            </a:r>
            <a:r>
              <a:rPr lang="en-US" sz="14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df_train_normalized</a:t>
            </a:r>
            <a:r>
              <a:rPr lang="en-US" sz="14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sz="14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train_labels</a:t>
            </a:r>
            <a:r>
              <a:rPr lang="en-US" sz="14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</a:p>
          <a:p>
            <a:r>
              <a:rPr lang="en-US" sz="14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epochs=</a:t>
            </a:r>
            <a:r>
              <a:rPr lang="en-US" sz="1400" b="1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500</a:t>
            </a:r>
            <a:r>
              <a:rPr lang="en-US" sz="14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sz="14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validation_split</a:t>
            </a:r>
            <a:r>
              <a:rPr lang="en-US" sz="14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 </a:t>
            </a:r>
            <a:r>
              <a:rPr lang="en-US" sz="1400" b="1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0.2</a:t>
            </a:r>
            <a:r>
              <a:rPr lang="en-US" sz="14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verbose=</a:t>
            </a:r>
            <a:r>
              <a:rPr lang="en-US" sz="1400" b="1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0</a:t>
            </a:r>
            <a:r>
              <a:rPr lang="en-US" sz="14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,</a:t>
            </a:r>
          </a:p>
          <a:p>
            <a:r>
              <a:rPr lang="en-US" sz="14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callbacks=[</a:t>
            </a:r>
            <a:r>
              <a:rPr lang="en-US" sz="14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PrintDot</a:t>
            </a:r>
            <a:r>
              <a:rPr lang="en-US" sz="14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()] )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2EB2106C-3B2A-4426-AC4A-847D22B848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907" y="3752976"/>
            <a:ext cx="3686175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2882A384-ECE5-49A8-9C1F-CAFBA9BBF0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0978" y="3671283"/>
            <a:ext cx="3571875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0893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43B205-4F6A-4AFA-9833-EEF7C579C3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hot encoding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3235040-92A2-41A0-A4B4-19912BB92335}"/>
              </a:ext>
            </a:extLst>
          </p:cNvPr>
          <p:cNvSpPr txBox="1"/>
          <p:nvPr/>
        </p:nvSpPr>
        <p:spPr>
          <a:xfrm>
            <a:off x="760321" y="2361978"/>
            <a:ext cx="8194353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212121"/>
                </a:solidFill>
                <a:effectLst/>
                <a:latin typeface="Consolas" panose="020B0609020204030204" pitchFamily="49" charset="0"/>
              </a:rPr>
              <a:t>AGE </a:t>
            </a:r>
            <a:r>
              <a:rPr lang="en-US" b="0" i="0" dirty="0">
                <a:solidFill>
                  <a:srgbClr val="21212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SEX</a:t>
            </a:r>
            <a:r>
              <a:rPr lang="en-US" b="0" i="0" dirty="0">
                <a:solidFill>
                  <a:srgbClr val="212121"/>
                </a:solidFill>
                <a:effectLst/>
                <a:latin typeface="Consolas" panose="020B0609020204030204" pitchFamily="49" charset="0"/>
              </a:rPr>
              <a:t> BMI BP S1 S2 S3 S4 S5 S6 Y</a:t>
            </a:r>
            <a:br>
              <a:rPr lang="en-US" b="0" i="0" dirty="0">
                <a:solidFill>
                  <a:srgbClr val="212121"/>
                </a:solidFill>
                <a:effectLst/>
                <a:latin typeface="Consolas" panose="020B0609020204030204" pitchFamily="49" charset="0"/>
              </a:rPr>
            </a:br>
            <a:r>
              <a:rPr lang="en-US" b="0" i="0" dirty="0">
                <a:solidFill>
                  <a:srgbClr val="212121"/>
                </a:solidFill>
                <a:effectLst/>
                <a:latin typeface="Consolas" panose="020B0609020204030204" pitchFamily="49" charset="0"/>
              </a:rPr>
              <a:t>0 59 2 32.1 101.0 157 93.2 38.0 4.0 4.8598 87 151 </a:t>
            </a:r>
            <a:br>
              <a:rPr lang="en-US" b="0" i="0" dirty="0">
                <a:solidFill>
                  <a:srgbClr val="212121"/>
                </a:solidFill>
                <a:effectLst/>
                <a:latin typeface="Consolas" panose="020B0609020204030204" pitchFamily="49" charset="0"/>
              </a:rPr>
            </a:br>
            <a:r>
              <a:rPr lang="en-US" b="0" i="0" dirty="0">
                <a:solidFill>
                  <a:srgbClr val="212121"/>
                </a:solidFill>
                <a:effectLst/>
                <a:latin typeface="Consolas" panose="020B0609020204030204" pitchFamily="49" charset="0"/>
              </a:rPr>
              <a:t>1 48 1 21.6 87.0 183 103.2 70.0 3.0 3.8918 69 75 </a:t>
            </a:r>
            <a:br>
              <a:rPr lang="en-US" b="0" i="0" dirty="0">
                <a:solidFill>
                  <a:srgbClr val="212121"/>
                </a:solidFill>
                <a:effectLst/>
                <a:latin typeface="Consolas" panose="020B0609020204030204" pitchFamily="49" charset="0"/>
              </a:rPr>
            </a:br>
            <a:r>
              <a:rPr lang="en-US" b="0" i="0" dirty="0">
                <a:solidFill>
                  <a:srgbClr val="212121"/>
                </a:solidFill>
                <a:effectLst/>
                <a:latin typeface="Consolas" panose="020B0609020204030204" pitchFamily="49" charset="0"/>
              </a:rPr>
              <a:t>2 72 2 30.5 93.0 156 93.6 41.0 4.0 4.6728 85 141 </a:t>
            </a:r>
            <a:br>
              <a:rPr lang="en-US" b="0" i="0" dirty="0">
                <a:solidFill>
                  <a:srgbClr val="212121"/>
                </a:solidFill>
                <a:effectLst/>
                <a:latin typeface="Consolas" panose="020B0609020204030204" pitchFamily="49" charset="0"/>
              </a:rPr>
            </a:br>
            <a:r>
              <a:rPr lang="en-US" b="0" i="0" dirty="0">
                <a:solidFill>
                  <a:srgbClr val="212121"/>
                </a:solidFill>
                <a:effectLst/>
                <a:latin typeface="Consolas" panose="020B0609020204030204" pitchFamily="49" charset="0"/>
              </a:rPr>
              <a:t>3 24 1 25.3 84.0 198 131.4 40.0 5.0 4.8903 89 206 </a:t>
            </a:r>
            <a:br>
              <a:rPr lang="en-US" b="0" i="0" dirty="0">
                <a:solidFill>
                  <a:srgbClr val="212121"/>
                </a:solidFill>
                <a:effectLst/>
                <a:latin typeface="Consolas" panose="020B0609020204030204" pitchFamily="49" charset="0"/>
              </a:rPr>
            </a:br>
            <a:r>
              <a:rPr lang="en-US" b="0" i="0" dirty="0">
                <a:solidFill>
                  <a:srgbClr val="212121"/>
                </a:solidFill>
                <a:effectLst/>
                <a:latin typeface="Consolas" panose="020B0609020204030204" pitchFamily="49" charset="0"/>
              </a:rPr>
              <a:t>4 50 1 23.0 101.0 192 125.4 52.0 4.0 4.2905 80 135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18B4AA4-751C-4026-9E9C-563955F5B602}"/>
              </a:ext>
            </a:extLst>
          </p:cNvPr>
          <p:cNvSpPr txBox="1"/>
          <p:nvPr/>
        </p:nvSpPr>
        <p:spPr>
          <a:xfrm>
            <a:off x="838200" y="4735227"/>
            <a:ext cx="946189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df_train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 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pd.get_dummies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df_train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 columns=[</a:t>
            </a:r>
            <a:r>
              <a:rPr lang="en-US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'SEX'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], prefix=</a:t>
            </a:r>
            <a:r>
              <a:rPr lang="en-US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'SEX'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df_test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 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pd.get_dummies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df_test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 columns=[</a:t>
            </a:r>
            <a:r>
              <a:rPr lang="en-US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'SEX'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], prefix=</a:t>
            </a:r>
            <a:r>
              <a:rPr lang="en-US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'SEX'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2251967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35C60D-DC13-49A1-83A8-2F5ACA7D1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XGBoost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12B199-5D20-4EAA-9BBC-C24856059DA6}"/>
              </a:ext>
            </a:extLst>
          </p:cNvPr>
          <p:cNvSpPr txBox="1"/>
          <p:nvPr/>
        </p:nvSpPr>
        <p:spPr>
          <a:xfrm>
            <a:off x="1393755" y="3817345"/>
            <a:ext cx="752164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import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xgboost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as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xgb</a:t>
            </a:r>
            <a:endParaRPr lang="en-US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xg_reg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 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xgb.XGBRegressor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</a:t>
            </a:r>
          </a:p>
          <a:p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xg_reg.fit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df_train_normalized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train_labels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endParaRPr lang="en-US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54214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8A6E6-7FC4-44DA-BC62-8079D1985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CNN(Convolution Neural Network)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F59762-5B8C-4F97-9DFD-D8A19DE7C6AA}"/>
              </a:ext>
            </a:extLst>
          </p:cNvPr>
          <p:cNvSpPr txBox="1"/>
          <p:nvPr/>
        </p:nvSpPr>
        <p:spPr>
          <a:xfrm>
            <a:off x="802953" y="2208422"/>
            <a:ext cx="9696870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model = </a:t>
            </a:r>
            <a:r>
              <a:rPr lang="en-US" sz="14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keras.Sequential</a:t>
            </a:r>
            <a:r>
              <a:rPr lang="en-US" sz="14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([</a:t>
            </a:r>
          </a:p>
          <a:p>
            <a:r>
              <a:rPr lang="en-US" sz="14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layers.Input</a:t>
            </a:r>
            <a:r>
              <a:rPr lang="en-US" sz="14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 shape= (</a:t>
            </a:r>
            <a:r>
              <a:rPr lang="en-US" sz="14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num_variables,num_dim</a:t>
            </a:r>
            <a:r>
              <a:rPr lang="en-US" sz="14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)   ) ,</a:t>
            </a:r>
          </a:p>
          <a:p>
            <a:r>
              <a:rPr lang="en-US" sz="14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layers.Conv1D(filters=</a:t>
            </a:r>
            <a:r>
              <a:rPr lang="en-US" sz="1400" b="1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128</a:t>
            </a:r>
            <a:r>
              <a:rPr lang="en-US" sz="14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sz="14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kernel_size</a:t>
            </a:r>
            <a:r>
              <a:rPr lang="en-US" sz="14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sz="1400" b="1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3</a:t>
            </a:r>
            <a:r>
              <a:rPr lang="en-US" sz="14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activation=</a:t>
            </a:r>
            <a:r>
              <a:rPr lang="en-US" sz="1400" b="1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sz="1400" b="1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relu</a:t>
            </a:r>
            <a:r>
              <a:rPr lang="en-US" sz="1400" b="1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sz="14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name=</a:t>
            </a:r>
            <a:r>
              <a:rPr lang="en-US" sz="1400" b="1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"Conv1D_1"</a:t>
            </a:r>
            <a:r>
              <a:rPr lang="en-US" sz="14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),</a:t>
            </a:r>
          </a:p>
          <a:p>
            <a:r>
              <a:rPr lang="en-US" sz="1400" b="1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#layers.MaxPooling1D(pool_size=2, name="MaxPooling1D_1"),</a:t>
            </a:r>
            <a:endParaRPr lang="en-US" sz="1400" b="1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sz="14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layers.Dropout</a:t>
            </a:r>
            <a:r>
              <a:rPr lang="en-US" sz="14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1400" b="1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0.2</a:t>
            </a:r>
            <a:r>
              <a:rPr lang="en-US" sz="14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),</a:t>
            </a:r>
          </a:p>
          <a:p>
            <a:r>
              <a:rPr lang="en-US" sz="14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layers.Conv1D(filters=</a:t>
            </a:r>
            <a:r>
              <a:rPr lang="en-US" sz="1400" b="1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128</a:t>
            </a:r>
            <a:r>
              <a:rPr lang="en-US" sz="14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sz="14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kernel_size</a:t>
            </a:r>
            <a:r>
              <a:rPr lang="en-US" sz="14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sz="1400" b="1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3</a:t>
            </a:r>
            <a:r>
              <a:rPr lang="en-US" sz="14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activation=</a:t>
            </a:r>
            <a:r>
              <a:rPr lang="en-US" sz="1400" b="1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sz="1400" b="1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relu</a:t>
            </a:r>
            <a:r>
              <a:rPr lang="en-US" sz="1400" b="1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sz="14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name=</a:t>
            </a:r>
            <a:r>
              <a:rPr lang="en-US" sz="1400" b="1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"Conv1D_2"</a:t>
            </a:r>
            <a:r>
              <a:rPr lang="en-US" sz="14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),</a:t>
            </a:r>
          </a:p>
          <a:p>
            <a:r>
              <a:rPr lang="en-US" sz="1400" b="1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#layers.MaxPooling1D(pool_size=2, name="MaxPooling1D_2"),</a:t>
            </a:r>
            <a:endParaRPr lang="en-US" sz="1400" b="1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sz="14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layers.Dropout</a:t>
            </a:r>
            <a:r>
              <a:rPr lang="en-US" sz="14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1400" b="1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0.2</a:t>
            </a:r>
            <a:r>
              <a:rPr lang="en-US" sz="14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),</a:t>
            </a:r>
          </a:p>
          <a:p>
            <a:r>
              <a:rPr lang="en-US" sz="14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layers.Flatten</a:t>
            </a:r>
            <a:r>
              <a:rPr lang="en-US" sz="14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(),</a:t>
            </a:r>
          </a:p>
          <a:p>
            <a:r>
              <a:rPr lang="en-US" sz="14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layers.Dense</a:t>
            </a:r>
            <a:r>
              <a:rPr lang="en-US" sz="14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1400" b="1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512</a:t>
            </a:r>
            <a:r>
              <a:rPr lang="en-US" sz="14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activation=</a:t>
            </a:r>
            <a:r>
              <a:rPr lang="en-US" sz="1400" b="1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sz="1400" b="1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relu</a:t>
            </a:r>
            <a:r>
              <a:rPr lang="en-US" sz="1400" b="1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sz="14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),</a:t>
            </a:r>
          </a:p>
          <a:p>
            <a:r>
              <a:rPr lang="en-US" sz="14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layers.Dropout</a:t>
            </a:r>
            <a:r>
              <a:rPr lang="en-US" sz="14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1400" b="1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0.2</a:t>
            </a:r>
            <a:r>
              <a:rPr lang="en-US" sz="14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),</a:t>
            </a:r>
          </a:p>
          <a:p>
            <a:r>
              <a:rPr lang="en-US" sz="14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layers.Dense</a:t>
            </a:r>
            <a:r>
              <a:rPr lang="en-US" sz="14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1400" b="1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512</a:t>
            </a:r>
            <a:r>
              <a:rPr lang="en-US" sz="14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activation=</a:t>
            </a:r>
            <a:r>
              <a:rPr lang="en-US" sz="1400" b="1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sz="1400" b="1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relu</a:t>
            </a:r>
            <a:r>
              <a:rPr lang="en-US" sz="1400" b="1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sz="14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),</a:t>
            </a:r>
          </a:p>
          <a:p>
            <a:r>
              <a:rPr lang="en-US" sz="14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layers.Dropout</a:t>
            </a:r>
            <a:r>
              <a:rPr lang="en-US" sz="14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1400" b="1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0.2</a:t>
            </a:r>
            <a:r>
              <a:rPr lang="en-US" sz="14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),</a:t>
            </a:r>
          </a:p>
          <a:p>
            <a:r>
              <a:rPr lang="en-US" sz="14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layers.Dense</a:t>
            </a:r>
            <a:r>
              <a:rPr lang="en-US" sz="14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1400" b="1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128</a:t>
            </a:r>
            <a:r>
              <a:rPr lang="en-US" sz="14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activation=</a:t>
            </a:r>
            <a:r>
              <a:rPr lang="en-US" sz="1400" b="1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sz="1400" b="1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relu</a:t>
            </a:r>
            <a:r>
              <a:rPr lang="en-US" sz="1400" b="1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sz="14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),</a:t>
            </a:r>
          </a:p>
          <a:p>
            <a:r>
              <a:rPr lang="en-US" sz="14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layers.Dense</a:t>
            </a:r>
            <a:r>
              <a:rPr lang="en-US" sz="14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1400" b="1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en-US" sz="14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r>
              <a:rPr lang="en-US" sz="14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])</a:t>
            </a:r>
          </a:p>
        </p:txBody>
      </p:sp>
    </p:spTree>
    <p:extLst>
      <p:ext uri="{BB962C8B-B14F-4D97-AF65-F5344CB8AC3E}">
        <p14:creationId xmlns:p14="http://schemas.microsoft.com/office/powerpoint/2010/main" val="20060721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0CA78A0D-75D0-453C-97B9-0E842146D0C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Simple Neuron Guide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23DAB024-44EC-41E6-B774-C4924B2F642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7823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440D956-5F96-4CB9-A152-44D3578B1A2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Example2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24614071-50BA-43C5-A5C7-B5947477489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Image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23682121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D1FB0E-B158-49CB-AF82-E9D04EDBF5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Example2 – Image CLS Problem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A6B192-7D41-4DBD-BC9F-35365AE42128}"/>
              </a:ext>
            </a:extLst>
          </p:cNvPr>
          <p:cNvSpPr txBox="1"/>
          <p:nvPr/>
        </p:nvSpPr>
        <p:spPr>
          <a:xfrm>
            <a:off x="1006040" y="2318725"/>
            <a:ext cx="9608249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6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Machine Learning Pipeline</a:t>
            </a:r>
          </a:p>
          <a:p>
            <a:pPr algn="l"/>
            <a:r>
              <a:rPr lang="en-US" sz="16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During the bootcamp we will be making use of the following concepts to help us understand how a machine learning (ML) project should be planned and executed:</a:t>
            </a:r>
          </a:p>
          <a:p>
            <a:pPr algn="l">
              <a:buFont typeface="+mj-lt"/>
              <a:buAutoNum type="arabicPeriod"/>
            </a:pPr>
            <a:r>
              <a:rPr lang="en-US" sz="1600" b="1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Data</a:t>
            </a:r>
            <a:r>
              <a:rPr lang="en-US" sz="16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: To start any ML project we need data which is pre-processed and can be fed into the network.</a:t>
            </a:r>
          </a:p>
          <a:p>
            <a:pPr algn="l">
              <a:buFont typeface="+mj-lt"/>
              <a:buAutoNum type="arabicPeriod"/>
            </a:pPr>
            <a:r>
              <a:rPr lang="en-US" sz="1600" b="1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Task</a:t>
            </a:r>
            <a:r>
              <a:rPr lang="en-US" sz="16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: There are many possible tasks in the field of ML; we need to make sure we understand and define the problem statement accurately.</a:t>
            </a:r>
          </a:p>
          <a:p>
            <a:pPr algn="l">
              <a:buFont typeface="+mj-lt"/>
              <a:buAutoNum type="arabicPeriod"/>
            </a:pPr>
            <a:r>
              <a:rPr lang="en-US" sz="1600" b="1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Model</a:t>
            </a:r>
            <a:r>
              <a:rPr lang="en-US" sz="16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: We need to build our model, which is neither too deep (requiring a lot of computational power) nor too small (preventing it from learning the important features).</a:t>
            </a:r>
          </a:p>
          <a:p>
            <a:pPr algn="l">
              <a:buFont typeface="+mj-lt"/>
              <a:buAutoNum type="arabicPeriod"/>
            </a:pPr>
            <a:r>
              <a:rPr lang="en-US" sz="1600" b="1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Loss</a:t>
            </a:r>
            <a:r>
              <a:rPr lang="en-US" sz="16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: Out of the many loss functions that can be defined, we need to carefully choose one which is suitable for the task we are about to carry out.</a:t>
            </a:r>
          </a:p>
          <a:p>
            <a:pPr algn="l">
              <a:buFont typeface="+mj-lt"/>
              <a:buAutoNum type="arabicPeriod"/>
            </a:pPr>
            <a:r>
              <a:rPr lang="en-US" sz="1600" b="1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Learning</a:t>
            </a:r>
            <a:r>
              <a:rPr lang="en-US" sz="16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: There are a variety of </a:t>
            </a:r>
            <a:r>
              <a:rPr lang="en-US" sz="1600" b="0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optimisers</a:t>
            </a:r>
            <a:r>
              <a:rPr lang="en-US" sz="16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, each with their advantages and disadvantages. We must choose one which is suitable for our task and train our model using some suitably chosen hyperparameters.</a:t>
            </a:r>
          </a:p>
          <a:p>
            <a:pPr algn="l">
              <a:buFont typeface="+mj-lt"/>
              <a:buAutoNum type="arabicPeriod"/>
            </a:pPr>
            <a:r>
              <a:rPr lang="en-US" sz="1600" b="1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Evaluation</a:t>
            </a:r>
            <a:r>
              <a:rPr lang="en-US" sz="16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: We must determine if our model has learned the features properly by </a:t>
            </a:r>
            <a:r>
              <a:rPr lang="en-US" sz="1600" b="0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analysing</a:t>
            </a:r>
            <a:r>
              <a:rPr lang="en-US" sz="16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 how it performs on data it has not previously seen.</a:t>
            </a:r>
          </a:p>
        </p:txBody>
      </p:sp>
    </p:spTree>
    <p:extLst>
      <p:ext uri="{BB962C8B-B14F-4D97-AF65-F5344CB8AC3E}">
        <p14:creationId xmlns:p14="http://schemas.microsoft.com/office/powerpoint/2010/main" val="37218220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57775-CC0E-4863-B9B5-B7F311717E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 MNIST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B3F063-126B-45F3-8A0A-ACB0356F8A5C}"/>
              </a:ext>
            </a:extLst>
          </p:cNvPr>
          <p:cNvSpPr txBox="1"/>
          <p:nvPr/>
        </p:nvSpPr>
        <p:spPr>
          <a:xfrm>
            <a:off x="3733127" y="2189350"/>
            <a:ext cx="8312959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 TensorFlow and </a:t>
            </a:r>
            <a:r>
              <a:rPr lang="en-US" sz="1600" b="1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tf.keras</a:t>
            </a:r>
            <a:endParaRPr lang="en-US" sz="1600" b="1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sz="1600" b="1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import</a:t>
            </a:r>
            <a:r>
              <a:rPr lang="en-US" sz="16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sz="16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tensorflow</a:t>
            </a:r>
            <a:r>
              <a:rPr lang="en-US" sz="16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sz="1600" b="1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as</a:t>
            </a:r>
            <a:r>
              <a:rPr lang="en-US" sz="16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sz="16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tf</a:t>
            </a:r>
            <a:endParaRPr lang="en-US" sz="1600" b="1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sz="1600" b="1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from</a:t>
            </a:r>
            <a:r>
              <a:rPr lang="en-US" sz="16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sz="16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tensorflow</a:t>
            </a:r>
            <a:r>
              <a:rPr lang="en-US" sz="16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sz="1600" b="1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import</a:t>
            </a:r>
            <a:r>
              <a:rPr lang="en-US" sz="16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sz="16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keras</a:t>
            </a:r>
            <a:endParaRPr lang="en-US" sz="1600" b="1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endParaRPr lang="en-US" sz="1600" b="1" dirty="0">
              <a:solidFill>
                <a:srgbClr val="AF00DB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sz="1600" b="1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from</a:t>
            </a:r>
            <a:r>
              <a:rPr lang="en-US" sz="16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sz="16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tensorflow.keras.datasets</a:t>
            </a:r>
            <a:r>
              <a:rPr lang="en-US" sz="16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sz="1600" b="1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import</a:t>
            </a:r>
            <a:r>
              <a:rPr lang="en-US" sz="16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sz="16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mnist</a:t>
            </a:r>
            <a:endParaRPr lang="en-US" sz="1600" b="1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sz="1600" b="1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 the data, split between train and validation sets</a:t>
            </a:r>
            <a:endParaRPr lang="en-US" sz="1600" b="1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sz="16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16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x_train</a:t>
            </a:r>
            <a:r>
              <a:rPr lang="en-US" sz="16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sz="16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y_train</a:t>
            </a:r>
            <a:r>
              <a:rPr lang="en-US" sz="16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), (</a:t>
            </a:r>
            <a:r>
              <a:rPr lang="en-US" sz="16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x_valid</a:t>
            </a:r>
            <a:r>
              <a:rPr lang="en-US" sz="16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sz="16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y_valid</a:t>
            </a:r>
            <a:r>
              <a:rPr lang="en-US" sz="16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 = </a:t>
            </a:r>
            <a:r>
              <a:rPr lang="en-US" sz="16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mnist.load_data</a:t>
            </a:r>
            <a:r>
              <a:rPr lang="en-US" sz="16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</a:t>
            </a: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8EBDE819-D928-4141-80B0-33E0A494AF2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958" y="1829653"/>
            <a:ext cx="2848022" cy="2843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49434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E93B1-2771-46EF-A034-84D3BE5B8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preprocessing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646252-A334-421C-B297-97AD1CEFC8CE}"/>
              </a:ext>
            </a:extLst>
          </p:cNvPr>
          <p:cNvSpPr txBox="1"/>
          <p:nvPr/>
        </p:nvSpPr>
        <p:spPr>
          <a:xfrm>
            <a:off x="941589" y="2158675"/>
            <a:ext cx="8689821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x_train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 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x_train.reshape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60000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784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 </a:t>
            </a:r>
            <a:r>
              <a:rPr lang="en-US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 28x28 = 784</a:t>
            </a:r>
            <a:endParaRPr lang="en-US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x_valid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 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x_valid.reshape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10000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784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endParaRPr lang="en-US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fr-FR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x_train</a:t>
            </a:r>
            <a:r>
              <a:rPr lang="fr-F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 </a:t>
            </a:r>
            <a:r>
              <a:rPr lang="fr-FR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x_train</a:t>
            </a:r>
            <a:r>
              <a:rPr lang="fr-F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/ </a:t>
            </a:r>
            <a:r>
              <a:rPr lang="fr-FR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255</a:t>
            </a:r>
            <a:endParaRPr lang="fr-FR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fr-FR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x_valid</a:t>
            </a:r>
            <a:r>
              <a:rPr lang="fr-F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 </a:t>
            </a:r>
            <a:r>
              <a:rPr lang="fr-FR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x_valid</a:t>
            </a:r>
            <a:r>
              <a:rPr lang="fr-F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/ </a:t>
            </a:r>
            <a:r>
              <a:rPr lang="fr-FR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255</a:t>
            </a:r>
            <a:r>
              <a:rPr lang="fr-F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</a:p>
          <a:p>
            <a:endParaRPr lang="en-US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95530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CDB75-D954-4E89-9AA9-02F69FD69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End-to-End pipeline with MLP model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AC86AA-E25C-4788-BD08-6E00C9F45631}"/>
              </a:ext>
            </a:extLst>
          </p:cNvPr>
          <p:cNvSpPr txBox="1"/>
          <p:nvPr/>
        </p:nvSpPr>
        <p:spPr>
          <a:xfrm>
            <a:off x="2453171" y="1668182"/>
            <a:ext cx="856797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from</a:t>
            </a:r>
            <a:r>
              <a:rPr lang="en-US" sz="16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sz="16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tensorflow.keras.models</a:t>
            </a:r>
            <a:r>
              <a:rPr lang="en-US" sz="16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sz="1600" b="1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import</a:t>
            </a:r>
            <a:r>
              <a:rPr lang="en-US" sz="16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Sequential</a:t>
            </a:r>
          </a:p>
          <a:p>
            <a:r>
              <a:rPr lang="en-US" sz="1600" b="1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from</a:t>
            </a:r>
            <a:r>
              <a:rPr lang="en-US" sz="16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sz="16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tensorflow.keras.layers</a:t>
            </a:r>
            <a:r>
              <a:rPr lang="en-US" sz="16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sz="1600" b="1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import</a:t>
            </a:r>
            <a:r>
              <a:rPr lang="en-US" sz="16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Dense</a:t>
            </a:r>
          </a:p>
          <a:p>
            <a:r>
              <a:rPr lang="en-US" sz="16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model = Sequential()</a:t>
            </a:r>
          </a:p>
          <a:p>
            <a:r>
              <a:rPr lang="en-US" sz="16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model.add</a:t>
            </a:r>
            <a:r>
              <a:rPr lang="en-US" sz="16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(Dense(units=</a:t>
            </a:r>
            <a:r>
              <a:rPr lang="en-US" sz="1600" b="1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512</a:t>
            </a:r>
            <a:r>
              <a:rPr lang="en-US" sz="16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activation=</a:t>
            </a:r>
            <a:r>
              <a:rPr lang="en-US" sz="1600" b="1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sz="1600" b="1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relu</a:t>
            </a:r>
            <a:r>
              <a:rPr lang="en-US" sz="1600" b="1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sz="16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sz="16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input_shape</a:t>
            </a:r>
            <a:r>
              <a:rPr lang="en-US" sz="16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=(</a:t>
            </a:r>
            <a:r>
              <a:rPr lang="en-US" sz="1600" b="1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784</a:t>
            </a:r>
            <a:r>
              <a:rPr lang="en-US" sz="16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,)))</a:t>
            </a:r>
          </a:p>
          <a:p>
            <a:r>
              <a:rPr lang="en-US" sz="16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model.add</a:t>
            </a:r>
            <a:r>
              <a:rPr lang="en-US" sz="16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(Dense(units = </a:t>
            </a:r>
            <a:r>
              <a:rPr lang="en-US" sz="1600" b="1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512</a:t>
            </a:r>
            <a:r>
              <a:rPr lang="en-US" sz="16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activation=</a:t>
            </a:r>
            <a:r>
              <a:rPr lang="en-US" sz="1600" b="1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sz="1600" b="1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relu</a:t>
            </a:r>
            <a:r>
              <a:rPr lang="en-US" sz="1600" b="1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sz="16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))</a:t>
            </a:r>
          </a:p>
          <a:p>
            <a:r>
              <a:rPr lang="en-US" sz="16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model.add</a:t>
            </a:r>
            <a:r>
              <a:rPr lang="en-US" sz="16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(Dense(units = </a:t>
            </a:r>
            <a:r>
              <a:rPr lang="en-US" sz="1600" b="1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10</a:t>
            </a:r>
            <a:r>
              <a:rPr lang="en-US" sz="16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activation=</a:t>
            </a:r>
            <a:r>
              <a:rPr lang="en-US" sz="1600" b="1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sz="1600" b="1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softmax</a:t>
            </a:r>
            <a:r>
              <a:rPr lang="en-US" sz="1600" b="1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sz="16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))</a:t>
            </a:r>
          </a:p>
          <a:p>
            <a:endParaRPr lang="en-US" sz="1600" b="1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sz="16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model.summary</a:t>
            </a:r>
            <a:r>
              <a:rPr lang="en-US" sz="16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</a:t>
            </a:r>
          </a:p>
          <a:p>
            <a:endParaRPr lang="en-US" sz="1600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16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model.</a:t>
            </a:r>
            <a:r>
              <a:rPr lang="en-US" sz="1600" b="1" dirty="0" err="1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compile</a:t>
            </a:r>
            <a:r>
              <a:rPr lang="en-US" sz="16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(optimizer=</a:t>
            </a:r>
            <a:r>
              <a:rPr lang="en-US" sz="1600" b="1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sz="1600" b="1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adam</a:t>
            </a:r>
            <a:r>
              <a:rPr lang="en-US" sz="1600" b="1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sz="16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</a:p>
          <a:p>
            <a:r>
              <a:rPr lang="en-US" sz="16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        loss=</a:t>
            </a:r>
            <a:r>
              <a:rPr lang="en-US" sz="1600" b="1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sz="1600" b="1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sparse_categorical_crossentropy</a:t>
            </a:r>
            <a:r>
              <a:rPr lang="en-US" sz="1600" b="1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sz="16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</a:p>
          <a:p>
            <a:r>
              <a:rPr lang="en-US" sz="16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        metrics=[</a:t>
            </a:r>
            <a:r>
              <a:rPr lang="en-US" sz="1600" b="1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'accuracy’</a:t>
            </a:r>
            <a:r>
              <a:rPr lang="en-US" sz="16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])</a:t>
            </a:r>
          </a:p>
          <a:p>
            <a:endParaRPr lang="en-US" sz="1600" b="1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fr-FR" sz="16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hist</a:t>
            </a:r>
            <a:r>
              <a:rPr lang="fr-FR" sz="16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 </a:t>
            </a:r>
            <a:r>
              <a:rPr lang="fr-FR" sz="16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model.fit</a:t>
            </a:r>
            <a:r>
              <a:rPr lang="fr-FR" sz="16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</a:p>
          <a:p>
            <a:r>
              <a:rPr lang="fr-FR" sz="16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</a:t>
            </a:r>
            <a:r>
              <a:rPr lang="fr-FR" sz="16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x_train</a:t>
            </a:r>
            <a:r>
              <a:rPr lang="fr-FR" sz="16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fr-FR" sz="16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y_train</a:t>
            </a:r>
            <a:r>
              <a:rPr lang="fr-FR" sz="16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fr-FR" sz="16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epochs</a:t>
            </a:r>
            <a:r>
              <a:rPr lang="fr-FR" sz="16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fr-FR" sz="1600" b="1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5</a:t>
            </a:r>
            <a:r>
              <a:rPr lang="fr-FR" sz="16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fr-FR" sz="16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verbose</a:t>
            </a:r>
            <a:r>
              <a:rPr lang="fr-FR" sz="16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fr-FR" sz="1600" b="1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</a:t>
            </a:r>
            <a:endParaRPr lang="fr-FR" sz="1600" b="1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fr-FR" sz="16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endParaRPr lang="fr-FR" sz="1600" b="1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sz="16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test_loss</a:t>
            </a:r>
            <a:r>
              <a:rPr lang="en-US" sz="16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sz="16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test_acc</a:t>
            </a:r>
            <a:r>
              <a:rPr lang="en-US" sz="16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 </a:t>
            </a:r>
            <a:r>
              <a:rPr lang="en-US" sz="16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model.evaluate</a:t>
            </a:r>
            <a:r>
              <a:rPr lang="en-US" sz="16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16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x_valid</a:t>
            </a:r>
            <a:r>
              <a:rPr lang="en-US" sz="16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 </a:t>
            </a:r>
            <a:r>
              <a:rPr lang="en-US" sz="16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y_valid</a:t>
            </a:r>
            <a:r>
              <a:rPr lang="en-US" sz="16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verbose=</a:t>
            </a:r>
            <a:r>
              <a:rPr lang="en-US" sz="1600" b="1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2</a:t>
            </a:r>
            <a:r>
              <a:rPr lang="en-US" sz="16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endParaRPr lang="en-US" sz="1600" b="1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sz="16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predictions = </a:t>
            </a:r>
            <a:r>
              <a:rPr lang="en-US" sz="16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model.predict</a:t>
            </a:r>
            <a:r>
              <a:rPr lang="en-US" sz="16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16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x_valid</a:t>
            </a:r>
            <a:r>
              <a:rPr lang="en-US" sz="16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A5B676-92A2-4A70-87E0-5B8500D90DBD}"/>
              </a:ext>
            </a:extLst>
          </p:cNvPr>
          <p:cNvSpPr txBox="1"/>
          <p:nvPr/>
        </p:nvSpPr>
        <p:spPr>
          <a:xfrm>
            <a:off x="103971" y="2187309"/>
            <a:ext cx="14505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Define model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DD4EE6-45E1-4094-B625-5F09B0CEFEA1}"/>
              </a:ext>
            </a:extLst>
          </p:cNvPr>
          <p:cNvSpPr txBox="1"/>
          <p:nvPr/>
        </p:nvSpPr>
        <p:spPr>
          <a:xfrm>
            <a:off x="-29763" y="3868487"/>
            <a:ext cx="1606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Compile model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0412254-37CD-46FD-AB94-05AA20F25508}"/>
              </a:ext>
            </a:extLst>
          </p:cNvPr>
          <p:cNvSpPr txBox="1"/>
          <p:nvPr/>
        </p:nvSpPr>
        <p:spPr>
          <a:xfrm>
            <a:off x="74152" y="4860686"/>
            <a:ext cx="1271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train model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B85D166-29D6-44C4-B003-10C61D7537F9}"/>
              </a:ext>
            </a:extLst>
          </p:cNvPr>
          <p:cNvSpPr txBox="1"/>
          <p:nvPr/>
        </p:nvSpPr>
        <p:spPr>
          <a:xfrm>
            <a:off x="74152" y="5863035"/>
            <a:ext cx="2099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Evaluate and predict</a:t>
            </a:r>
          </a:p>
        </p:txBody>
      </p:sp>
    </p:spTree>
    <p:extLst>
      <p:ext uri="{BB962C8B-B14F-4D97-AF65-F5344CB8AC3E}">
        <p14:creationId xmlns:p14="http://schemas.microsoft.com/office/powerpoint/2010/main" val="13949217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A34C1-EBD7-4F01-B2D6-2ED42C5A2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5D334BFD-8600-4113-8B03-141361FB088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644" y="2583811"/>
            <a:ext cx="3335061" cy="2793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18165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D567C-F29A-4F0F-9B6D-19A8437C0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Fashion MNST dataset</a:t>
            </a:r>
          </a:p>
        </p:txBody>
      </p:sp>
      <p:pic>
        <p:nvPicPr>
          <p:cNvPr id="7170" name="Picture 2" descr="fashin mnist">
            <a:extLst>
              <a:ext uri="{FF2B5EF4-FFF2-40B4-BE49-F238E27FC236}">
                <a16:creationId xmlns:a16="http://schemas.microsoft.com/office/drawing/2014/main" id="{F8322995-65D4-44FD-8D55-B1FD541BE7F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436" y="2071344"/>
            <a:ext cx="4351338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D3FE8A5-B97D-4F4F-B379-9899740F10BA}"/>
              </a:ext>
            </a:extLst>
          </p:cNvPr>
          <p:cNvSpPr txBox="1"/>
          <p:nvPr/>
        </p:nvSpPr>
        <p:spPr>
          <a:xfrm>
            <a:off x="5031214" y="2268382"/>
            <a:ext cx="6477335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 TensorFlow and </a:t>
            </a:r>
            <a:r>
              <a:rPr lang="en-US" sz="1400" b="1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tf.keras</a:t>
            </a:r>
            <a:endParaRPr lang="en-US" sz="1400" b="1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sz="1400" b="1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import</a:t>
            </a:r>
            <a:r>
              <a:rPr lang="en-US" sz="14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sz="14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tensorflow</a:t>
            </a:r>
            <a:r>
              <a:rPr lang="en-US" sz="14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sz="1400" b="1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as</a:t>
            </a:r>
            <a:r>
              <a:rPr lang="en-US" sz="14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sz="14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tf</a:t>
            </a:r>
            <a:endParaRPr lang="en-US" sz="1400" b="1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sz="1400" b="1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from</a:t>
            </a:r>
            <a:r>
              <a:rPr lang="en-US" sz="14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sz="14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tensorflow</a:t>
            </a:r>
            <a:r>
              <a:rPr lang="en-US" sz="14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sz="1400" b="1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import</a:t>
            </a:r>
            <a:r>
              <a:rPr lang="en-US" sz="14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sz="14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keras</a:t>
            </a:r>
            <a:endParaRPr lang="en-US" sz="1400" b="1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endParaRPr lang="en-US" sz="1400" b="1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sz="14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fashion_mnist</a:t>
            </a:r>
            <a:r>
              <a:rPr lang="en-US" sz="14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 </a:t>
            </a:r>
            <a:r>
              <a:rPr lang="en-US" sz="14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keras.datasets.fashion_mnist</a:t>
            </a:r>
            <a:endParaRPr lang="en-US" sz="1400" b="1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br>
              <a:rPr lang="en-US" sz="14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en-US" sz="14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14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train_images</a:t>
            </a:r>
            <a:r>
              <a:rPr lang="en-US" sz="14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sz="14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train_labels</a:t>
            </a:r>
            <a:r>
              <a:rPr lang="en-US" sz="14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), (</a:t>
            </a:r>
            <a:r>
              <a:rPr lang="en-US" sz="14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test_images</a:t>
            </a:r>
            <a:r>
              <a:rPr lang="en-US" sz="14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sz="14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test_labels</a:t>
            </a:r>
            <a:r>
              <a:rPr lang="en-US" sz="14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 = </a:t>
            </a:r>
            <a:r>
              <a:rPr lang="en-US" sz="14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fashion_mnist.load_data</a:t>
            </a:r>
            <a:r>
              <a:rPr lang="en-US" sz="14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20960452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08AF8E-1C82-4AB7-B431-CAAA96B4E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preprocessing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8C0329-A0FA-4DF4-95B8-1B96F0D27F48}"/>
              </a:ext>
            </a:extLst>
          </p:cNvPr>
          <p:cNvSpPr txBox="1"/>
          <p:nvPr/>
        </p:nvSpPr>
        <p:spPr>
          <a:xfrm>
            <a:off x="725075" y="1870539"/>
            <a:ext cx="9997976" cy="289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br>
              <a:rPr lang="en-US" sz="14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en-US" sz="14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class_names</a:t>
            </a:r>
            <a:r>
              <a:rPr lang="en-US" sz="14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 [</a:t>
            </a:r>
            <a:r>
              <a:rPr lang="en-US" sz="1400" b="1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'T-shirt/top'</a:t>
            </a:r>
            <a:r>
              <a:rPr lang="en-US" sz="14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sz="1400" b="1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'Trouser'</a:t>
            </a:r>
            <a:r>
              <a:rPr lang="en-US" sz="14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sz="1400" b="1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'Pullover'</a:t>
            </a:r>
            <a:r>
              <a:rPr lang="en-US" sz="14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sz="1400" b="1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'Dress'</a:t>
            </a:r>
            <a:r>
              <a:rPr lang="en-US" sz="14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sz="1400" b="1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'Coat'</a:t>
            </a:r>
            <a:r>
              <a:rPr lang="en-US" sz="14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</a:p>
          <a:p>
            <a:r>
              <a:rPr lang="en-US" sz="14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         </a:t>
            </a:r>
            <a:r>
              <a:rPr lang="en-US" sz="1400" b="1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'Sandal'</a:t>
            </a:r>
            <a:r>
              <a:rPr lang="en-US" sz="14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sz="1400" b="1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'Shirt'</a:t>
            </a:r>
            <a:r>
              <a:rPr lang="en-US" sz="14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sz="1400" b="1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'Sneaker'</a:t>
            </a:r>
            <a:r>
              <a:rPr lang="en-US" sz="14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sz="1400" b="1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'Bag'</a:t>
            </a:r>
            <a:r>
              <a:rPr lang="en-US" sz="14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sz="1400" b="1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'Ankle boot’</a:t>
            </a:r>
            <a:r>
              <a:rPr lang="en-US" sz="14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</a:t>
            </a:r>
          </a:p>
          <a:p>
            <a:endParaRPr lang="fr-FR" sz="1400" b="1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endParaRPr lang="fr-FR" sz="1400" b="1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fr-FR" sz="14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train_images</a:t>
            </a:r>
            <a:r>
              <a:rPr lang="fr-FR" sz="14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 </a:t>
            </a:r>
            <a:r>
              <a:rPr lang="fr-FR" sz="14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train_images</a:t>
            </a:r>
            <a:r>
              <a:rPr lang="fr-FR" sz="14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/ </a:t>
            </a:r>
            <a:r>
              <a:rPr lang="fr-FR" sz="1400" b="1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255.0</a:t>
            </a:r>
            <a:endParaRPr lang="fr-FR" sz="1400" b="1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fr-FR" sz="14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test_images</a:t>
            </a:r>
            <a:r>
              <a:rPr lang="fr-FR" sz="14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 </a:t>
            </a:r>
            <a:r>
              <a:rPr lang="fr-FR" sz="14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test_images</a:t>
            </a:r>
            <a:r>
              <a:rPr lang="fr-FR" sz="14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/ </a:t>
            </a:r>
            <a:r>
              <a:rPr lang="fr-FR" sz="1400" b="1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255.0</a:t>
            </a:r>
            <a:endParaRPr lang="fr-FR" sz="1400" b="1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endParaRPr lang="en-US" sz="1400" b="1" dirty="0">
              <a:solidFill>
                <a:srgbClr val="008000"/>
              </a:solidFill>
              <a:effectLst/>
              <a:latin typeface="Courier New" panose="02070309020205020404" pitchFamily="49" charset="0"/>
            </a:endParaRPr>
          </a:p>
          <a:p>
            <a:endParaRPr lang="en-US" sz="1400" b="1" dirty="0">
              <a:solidFill>
                <a:srgbClr val="008000"/>
              </a:solidFill>
              <a:latin typeface="Courier New" panose="02070309020205020404" pitchFamily="49" charset="0"/>
            </a:endParaRPr>
          </a:p>
          <a:p>
            <a:r>
              <a:rPr lang="en-US" sz="1400" b="1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 Reshape input data from (28, 28) to (28, 28, 1)</a:t>
            </a:r>
            <a:endParaRPr lang="en-US" sz="1400" b="1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sz="14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w, h = </a:t>
            </a:r>
            <a:r>
              <a:rPr lang="en-US" sz="1400" b="1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28</a:t>
            </a:r>
            <a:r>
              <a:rPr lang="en-US" sz="14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sz="1400" b="1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28</a:t>
            </a:r>
            <a:endParaRPr lang="en-US" sz="1400" b="1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sz="14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train_images</a:t>
            </a:r>
            <a:r>
              <a:rPr lang="en-US" sz="14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 </a:t>
            </a:r>
            <a:r>
              <a:rPr lang="en-US" sz="14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train_images.reshape</a:t>
            </a:r>
            <a:r>
              <a:rPr lang="en-US" sz="14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14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train_images.shape</a:t>
            </a:r>
            <a:r>
              <a:rPr lang="en-US" sz="14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en-US" sz="1400" b="1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0</a:t>
            </a:r>
            <a:r>
              <a:rPr lang="en-US" sz="14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], w, h, </a:t>
            </a:r>
            <a:r>
              <a:rPr lang="en-US" sz="1400" b="1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en-US" sz="14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r>
              <a:rPr lang="en-US" sz="14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test_images</a:t>
            </a:r>
            <a:r>
              <a:rPr lang="en-US" sz="14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 </a:t>
            </a:r>
            <a:r>
              <a:rPr lang="en-US" sz="14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test_images.reshape</a:t>
            </a:r>
            <a:r>
              <a:rPr lang="en-US" sz="14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14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test_images.shape</a:t>
            </a:r>
            <a:r>
              <a:rPr lang="en-US" sz="14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en-US" sz="1400" b="1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0</a:t>
            </a:r>
            <a:r>
              <a:rPr lang="en-US" sz="14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], w, h, </a:t>
            </a:r>
            <a:r>
              <a:rPr lang="en-US" sz="1400" b="1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en-US" sz="14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1084181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370706-6A65-48F4-A717-659527198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1E071C8E-0C79-4F80-BCEF-0C9A662665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347" y="165253"/>
            <a:ext cx="5113258" cy="616255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79350" rIns="91440" bIns="19044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Convolution Layer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We will be using the following API to define the Convolution Layer.</a:t>
            </a:r>
            <a:endParaRPr kumimoji="0" lang="en-US" altLang="en-US" sz="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/>
              </a:rPr>
              <a:t>tf.keras.layers.Conv2D(filters,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212121"/>
                </a:solidFill>
                <a:effectLst/>
                <a:latin typeface="Arial Unicode MS"/>
              </a:rPr>
              <a:t>kernel_size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/>
              </a:rPr>
              <a:t>, padding='valid', activation=None,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212121"/>
                </a:solidFill>
                <a:effectLst/>
                <a:latin typeface="Arial Unicode MS"/>
              </a:rPr>
              <a:t>input_shape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/>
              </a:rPr>
              <a:t>)</a:t>
            </a:r>
            <a:endParaRPr kumimoji="0" lang="en-US" altLang="en-US" sz="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Let us briefly define the parameters:</a:t>
            </a:r>
            <a:endParaRPr kumimoji="0" lang="en-US" altLang="en-US" sz="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filters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: The dimensionality of the output space (i.e. the number of output filters in the convolution).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1" i="0" u="none" strike="noStrike" cap="none" normalizeH="0" baseline="0" dirty="0" err="1">
                <a:ln>
                  <a:noFill/>
                </a:ln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kernel_size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: An integer or tuple/list of 2 integers, specifying the height and width of the 2D convolution window. Can be a single integer to specify the same value for all spatial dimensions.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padding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: One of "valid" or "same" (case-insensitive).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activation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: Activation function to use (see activations). If you don't specify anything, no activation is applied (i.e. "linear" activation: a(x) = x).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sz="1200" dirty="0">
              <a:solidFill>
                <a:srgbClr val="212121"/>
              </a:solidFill>
              <a:latin typeface="Roboto" panose="02000000000000000000" pitchFamily="2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Pooling Layer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/>
              </a:rPr>
              <a:t>tf.keras.layers.MaxPooling2D(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212121"/>
                </a:solidFill>
                <a:effectLst/>
                <a:latin typeface="Arial Unicode MS"/>
              </a:rPr>
              <a:t>pool_size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/>
              </a:rPr>
              <a:t>=2)</a:t>
            </a:r>
            <a:endParaRPr kumimoji="0" lang="en-US" altLang="en-US" sz="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1" i="0" u="none" strike="noStrike" cap="none" normalizeH="0" baseline="0" dirty="0" err="1">
                <a:ln>
                  <a:noFill/>
                </a:ln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pool_size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: Size of the max pooling window. Documentation: 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Roboto" panose="02000000000000000000" pitchFamily="2" charset="0"/>
                <a:hlinkClick r:id="rId2"/>
              </a:rPr>
              <a:t>Pooling Layers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rgbClr val="212121"/>
              </a:solidFill>
              <a:effectLst/>
              <a:latin typeface="Roboto" panose="02000000000000000000" pitchFamily="2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500" b="0" i="0" u="none" strike="noStrike" cap="none" normalizeH="0" baseline="0" dirty="0">
              <a:ln>
                <a:noFill/>
              </a:ln>
              <a:solidFill>
                <a:srgbClr val="212121"/>
              </a:solidFill>
              <a:effectLst/>
              <a:latin typeface="Roboto" panose="02000000000000000000" pitchFamily="2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Dropout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Dropout is an approach to regularization in neural networks which helps reduce interdependent learning amongst the neurons.</a:t>
            </a:r>
            <a:endParaRPr kumimoji="0" lang="en-US" altLang="en-US" sz="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Simply put, dropout refers to ignoring units (i.e. neurons) during the training phase, with a certain set of neurons chosen at random. By “ignoring," we mean these units are not considered during a particular forward or backward pass.</a:t>
            </a:r>
            <a:endParaRPr kumimoji="0" lang="en-US" altLang="en-US" sz="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It is defined by the following function:</a:t>
            </a:r>
            <a:endParaRPr kumimoji="0" lang="en-US" altLang="en-US" sz="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212121"/>
                </a:solidFill>
                <a:effectLst/>
                <a:latin typeface="Arial Unicode MS"/>
              </a:rPr>
              <a:t>tf.keras.layers.Dropout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/>
              </a:rPr>
              <a:t>(0.3)</a:t>
            </a:r>
            <a:endParaRPr kumimoji="0" lang="en-US" altLang="en-US" sz="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Parameter: Fraction of the input units to drop (float between 0 and 1). Documentation: 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Roboto" panose="02000000000000000000" pitchFamily="2" charset="0"/>
                <a:hlinkClick r:id="rId3"/>
              </a:rPr>
              <a:t>Dropout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rgbClr val="212121"/>
              </a:solidFill>
              <a:effectLst/>
              <a:latin typeface="Roboto" panose="02000000000000000000" pitchFamily="2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D4F744B6-E8DF-4186-85E3-27B484087F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0423"/>
            <a:ext cx="184731" cy="37635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79350" rIns="91440" bIns="19044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744087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1C925B-82D9-4020-AD22-6D6C4A842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Define CNN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EA52CF2D-AD97-41AA-A99A-6302EC50C94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2344" y="4372148"/>
            <a:ext cx="6299656" cy="2421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70AE531-B152-4CA8-B04F-B4A9E7E5419A}"/>
              </a:ext>
            </a:extLst>
          </p:cNvPr>
          <p:cNvSpPr txBox="1"/>
          <p:nvPr/>
        </p:nvSpPr>
        <p:spPr>
          <a:xfrm>
            <a:off x="463011" y="1853643"/>
            <a:ext cx="1106300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from</a:t>
            </a:r>
            <a:r>
              <a:rPr lang="en-US" sz="12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sz="12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tensorflow.keras</a:t>
            </a:r>
            <a:r>
              <a:rPr lang="en-US" sz="12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sz="1200" b="1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import</a:t>
            </a:r>
            <a:r>
              <a:rPr lang="en-US" sz="12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backend </a:t>
            </a:r>
            <a:r>
              <a:rPr lang="en-US" sz="1200" b="1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as</a:t>
            </a:r>
            <a:r>
              <a:rPr lang="en-US" sz="12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K</a:t>
            </a:r>
          </a:p>
          <a:p>
            <a:r>
              <a:rPr lang="en-US" sz="1200" b="1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import</a:t>
            </a:r>
            <a:r>
              <a:rPr lang="en-US" sz="12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sz="12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tensorflow</a:t>
            </a:r>
            <a:r>
              <a:rPr lang="en-US" sz="12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sz="1200" b="1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as</a:t>
            </a:r>
            <a:r>
              <a:rPr lang="en-US" sz="12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sz="12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tf</a:t>
            </a:r>
            <a:endParaRPr lang="en-US" sz="1200" b="1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sz="12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K.clear_session</a:t>
            </a:r>
            <a:r>
              <a:rPr lang="en-US" sz="12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</a:t>
            </a:r>
          </a:p>
          <a:p>
            <a:r>
              <a:rPr lang="en-US" sz="12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model = </a:t>
            </a:r>
            <a:r>
              <a:rPr lang="en-US" sz="12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tf.keras.Sequential</a:t>
            </a:r>
            <a:r>
              <a:rPr lang="en-US" sz="12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</a:t>
            </a:r>
          </a:p>
          <a:p>
            <a:br>
              <a:rPr lang="en-US" sz="12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en-US" sz="1200" b="1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 Must define the input shape in the first layer of the neural network</a:t>
            </a:r>
            <a:endParaRPr lang="en-US" sz="1200" b="1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sz="12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model.add</a:t>
            </a:r>
            <a:r>
              <a:rPr lang="en-US" sz="12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(tf.keras.layers.Conv2D(filters=</a:t>
            </a:r>
            <a:r>
              <a:rPr lang="en-US" sz="1200" b="1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32</a:t>
            </a:r>
            <a:r>
              <a:rPr lang="en-US" sz="12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sz="12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kernel_size</a:t>
            </a:r>
            <a:r>
              <a:rPr lang="en-US" sz="12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sz="1200" b="1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3</a:t>
            </a:r>
            <a:r>
              <a:rPr lang="en-US" sz="12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padding=</a:t>
            </a:r>
            <a:r>
              <a:rPr lang="en-US" sz="1200" b="1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'same'</a:t>
            </a:r>
            <a:r>
              <a:rPr lang="en-US" sz="12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activation=</a:t>
            </a:r>
            <a:r>
              <a:rPr lang="en-US" sz="1200" b="1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sz="1200" b="1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relu</a:t>
            </a:r>
            <a:r>
              <a:rPr lang="en-US" sz="1200" b="1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sz="12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sz="12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input_shape</a:t>
            </a:r>
            <a:r>
              <a:rPr lang="en-US" sz="12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=(</a:t>
            </a:r>
            <a:r>
              <a:rPr lang="en-US" sz="1200" b="1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28</a:t>
            </a:r>
            <a:r>
              <a:rPr lang="en-US" sz="12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sz="1200" b="1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28</a:t>
            </a:r>
            <a:r>
              <a:rPr lang="en-US" sz="12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sz="1200" b="1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en-US" sz="12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))) </a:t>
            </a:r>
          </a:p>
          <a:p>
            <a:r>
              <a:rPr lang="en-US" sz="12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model.add</a:t>
            </a:r>
            <a:r>
              <a:rPr lang="en-US" sz="12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(tf.keras.layers.MaxPooling2D(</a:t>
            </a:r>
            <a:r>
              <a:rPr lang="en-US" sz="12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pool_size</a:t>
            </a:r>
            <a:r>
              <a:rPr lang="en-US" sz="12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sz="1200" b="1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2</a:t>
            </a:r>
            <a:r>
              <a:rPr lang="en-US" sz="12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))</a:t>
            </a:r>
          </a:p>
          <a:p>
            <a:r>
              <a:rPr lang="en-US" sz="1200" b="1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 </a:t>
            </a:r>
            <a:r>
              <a:rPr lang="en-US" sz="1200" b="1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model.add</a:t>
            </a:r>
            <a:r>
              <a:rPr lang="en-US" sz="1200" b="1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1200" b="1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tf.keras.layers.Dropout</a:t>
            </a:r>
            <a:r>
              <a:rPr lang="en-US" sz="1200" b="1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(0.3))</a:t>
            </a:r>
            <a:endParaRPr lang="en-US" sz="1200" b="1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sz="1200" b="1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 Second convolution layer</a:t>
            </a:r>
            <a:endParaRPr lang="en-US" sz="1200" b="1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sz="12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model.add</a:t>
            </a:r>
            <a:r>
              <a:rPr lang="en-US" sz="12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(tf.keras.layers.Conv2D(filters=</a:t>
            </a:r>
            <a:r>
              <a:rPr lang="en-US" sz="1200" b="1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64</a:t>
            </a:r>
            <a:r>
              <a:rPr lang="en-US" sz="12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sz="12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kernel_size</a:t>
            </a:r>
            <a:r>
              <a:rPr lang="en-US" sz="12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sz="1200" b="1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3</a:t>
            </a:r>
            <a:r>
              <a:rPr lang="en-US" sz="12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padding=</a:t>
            </a:r>
            <a:r>
              <a:rPr lang="en-US" sz="1200" b="1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'same'</a:t>
            </a:r>
            <a:r>
              <a:rPr lang="en-US" sz="12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activation=</a:t>
            </a:r>
            <a:r>
              <a:rPr lang="en-US" sz="1200" b="1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sz="1200" b="1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relu</a:t>
            </a:r>
            <a:r>
              <a:rPr lang="en-US" sz="1200" b="1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sz="12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))</a:t>
            </a:r>
          </a:p>
          <a:p>
            <a:r>
              <a:rPr lang="en-US" sz="12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model.add</a:t>
            </a:r>
            <a:r>
              <a:rPr lang="en-US" sz="12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(tf.keras.layers.MaxPooling2D(</a:t>
            </a:r>
            <a:r>
              <a:rPr lang="en-US" sz="12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pool_size</a:t>
            </a:r>
            <a:r>
              <a:rPr lang="en-US" sz="12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sz="1200" b="1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2</a:t>
            </a:r>
            <a:r>
              <a:rPr lang="en-US" sz="12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))</a:t>
            </a:r>
          </a:p>
          <a:p>
            <a:r>
              <a:rPr lang="en-US" sz="12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model.add</a:t>
            </a:r>
            <a:r>
              <a:rPr lang="en-US" sz="12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12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tf.keras.layers.Dropout</a:t>
            </a:r>
            <a:r>
              <a:rPr lang="en-US" sz="12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1200" b="1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0.3</a:t>
            </a:r>
            <a:r>
              <a:rPr lang="en-US" sz="12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))</a:t>
            </a:r>
          </a:p>
          <a:p>
            <a:r>
              <a:rPr lang="en-US" sz="1200" b="1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 Fully connected layer</a:t>
            </a:r>
            <a:endParaRPr lang="en-US" sz="1200" b="1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sz="12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model.add</a:t>
            </a:r>
            <a:r>
              <a:rPr lang="en-US" sz="12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12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tf.keras.layers.Flatten</a:t>
            </a:r>
            <a:r>
              <a:rPr lang="en-US" sz="12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())</a:t>
            </a:r>
          </a:p>
          <a:p>
            <a:r>
              <a:rPr lang="en-US" sz="12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model.add</a:t>
            </a:r>
            <a:r>
              <a:rPr lang="en-US" sz="12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12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tf.keras.layers.Dense</a:t>
            </a:r>
            <a:r>
              <a:rPr lang="en-US" sz="12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1200" b="1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128</a:t>
            </a:r>
            <a:r>
              <a:rPr lang="en-US" sz="12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activation=</a:t>
            </a:r>
            <a:r>
              <a:rPr lang="en-US" sz="1200" b="1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sz="1200" b="1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relu</a:t>
            </a:r>
            <a:r>
              <a:rPr lang="en-US" sz="1200" b="1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sz="12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))</a:t>
            </a:r>
          </a:p>
          <a:p>
            <a:r>
              <a:rPr lang="en-US" sz="12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model.add</a:t>
            </a:r>
            <a:r>
              <a:rPr lang="en-US" sz="12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12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tf.keras.layers.Dropout</a:t>
            </a:r>
            <a:r>
              <a:rPr lang="en-US" sz="12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1200" b="1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0.5</a:t>
            </a:r>
            <a:r>
              <a:rPr lang="en-US" sz="12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))</a:t>
            </a:r>
          </a:p>
          <a:p>
            <a:r>
              <a:rPr lang="en-US" sz="12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model.add</a:t>
            </a:r>
            <a:r>
              <a:rPr lang="en-US" sz="12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12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tf.keras.layers.Dense</a:t>
            </a:r>
            <a:r>
              <a:rPr lang="en-US" sz="12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1200" b="1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10</a:t>
            </a:r>
            <a:r>
              <a:rPr lang="en-US" sz="12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activation=</a:t>
            </a:r>
            <a:r>
              <a:rPr lang="en-US" sz="1200" b="1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sz="1200" b="1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softmax</a:t>
            </a:r>
            <a:r>
              <a:rPr lang="en-US" sz="1200" b="1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sz="12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))</a:t>
            </a:r>
          </a:p>
          <a:p>
            <a:br>
              <a:rPr lang="en-US" sz="12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en-US" sz="1200" b="1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 Take a look at the model summary</a:t>
            </a:r>
            <a:endParaRPr lang="en-US" sz="1200" b="1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sz="12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model.summary</a:t>
            </a:r>
            <a:r>
              <a:rPr lang="en-US" sz="12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7545966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36F7052-1DDC-4B98-8D90-1C8E45DA9732}"/>
              </a:ext>
            </a:extLst>
          </p:cNvPr>
          <p:cNvSpPr/>
          <p:nvPr/>
        </p:nvSpPr>
        <p:spPr>
          <a:xfrm>
            <a:off x="4386030" y="4121851"/>
            <a:ext cx="2566631" cy="4350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Neuron Login node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B3BDAAE-86BE-4A10-AE3B-900BF62E8457}"/>
              </a:ext>
            </a:extLst>
          </p:cNvPr>
          <p:cNvSpPr/>
          <p:nvPr/>
        </p:nvSpPr>
        <p:spPr>
          <a:xfrm>
            <a:off x="8832485" y="4121851"/>
            <a:ext cx="3208454" cy="4350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GPU node</a:t>
            </a:r>
          </a:p>
        </p:txBody>
      </p:sp>
      <p:sp>
        <p:nvSpPr>
          <p:cNvPr id="9" name="Cylinder 8">
            <a:extLst>
              <a:ext uri="{FF2B5EF4-FFF2-40B4-BE49-F238E27FC236}">
                <a16:creationId xmlns:a16="http://schemas.microsoft.com/office/drawing/2014/main" id="{6E9F26F2-52B4-4D19-9966-4A89EC4805A7}"/>
              </a:ext>
            </a:extLst>
          </p:cNvPr>
          <p:cNvSpPr/>
          <p:nvPr/>
        </p:nvSpPr>
        <p:spPr>
          <a:xfrm>
            <a:off x="9144000" y="5272906"/>
            <a:ext cx="2130915" cy="1152063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NFS ( 100T scratch)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65B295B-0875-4154-8E45-684F19BE8BE5}"/>
              </a:ext>
            </a:extLst>
          </p:cNvPr>
          <p:cNvSpPr/>
          <p:nvPr/>
        </p:nvSpPr>
        <p:spPr>
          <a:xfrm>
            <a:off x="4386029" y="5728091"/>
            <a:ext cx="2566631" cy="4350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Neuron Data mover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980E28A-DC13-4EC7-932D-CAB21BF4568F}"/>
              </a:ext>
            </a:extLst>
          </p:cNvPr>
          <p:cNvSpPr/>
          <p:nvPr/>
        </p:nvSpPr>
        <p:spPr>
          <a:xfrm>
            <a:off x="5583076" y="3695868"/>
            <a:ext cx="1369585" cy="3444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GPU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022067B-F820-44A2-8162-7A61B015C862}"/>
              </a:ext>
            </a:extLst>
          </p:cNvPr>
          <p:cNvSpPr/>
          <p:nvPr/>
        </p:nvSpPr>
        <p:spPr>
          <a:xfrm>
            <a:off x="646524" y="6122853"/>
            <a:ext cx="2130915" cy="4954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Labtop</a:t>
            </a:r>
            <a:endParaRPr lang="en-US" dirty="0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8E248A5F-DCD5-4AD9-91A6-D216605D5D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58036"/>
          </a:xfrm>
        </p:spPr>
        <p:txBody>
          <a:bodyPr>
            <a:normAutofit fontScale="90000"/>
          </a:bodyPr>
          <a:lstStyle/>
          <a:p>
            <a:r>
              <a:rPr lang="en-US" dirty="0"/>
              <a:t>Neuron SSH console access (</a:t>
            </a:r>
            <a:r>
              <a:rPr lang="en-US" dirty="0" err="1"/>
              <a:t>edu</a:t>
            </a:r>
            <a:r>
              <a:rPr lang="en-US" dirty="0"/>
              <a:t> node)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F847726-FF1A-4E14-8281-E55B0B5CBC10}"/>
              </a:ext>
            </a:extLst>
          </p:cNvPr>
          <p:cNvSpPr txBox="1"/>
          <p:nvPr/>
        </p:nvSpPr>
        <p:spPr>
          <a:xfrm>
            <a:off x="9888544" y="4511578"/>
            <a:ext cx="1565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GPU allocation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55AD176-F2E4-475A-899B-2978B468544C}"/>
              </a:ext>
            </a:extLst>
          </p:cNvPr>
          <p:cNvCxnSpPr>
            <a:stCxn id="13" idx="3"/>
            <a:endCxn id="5" idx="1"/>
          </p:cNvCxnSpPr>
          <p:nvPr/>
        </p:nvCxnSpPr>
        <p:spPr>
          <a:xfrm flipV="1">
            <a:off x="2777439" y="4339374"/>
            <a:ext cx="1608591" cy="20312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2F4E01CF-C8FC-415B-9251-A6F4B4A36231}"/>
              </a:ext>
            </a:extLst>
          </p:cNvPr>
          <p:cNvSpPr txBox="1"/>
          <p:nvPr/>
        </p:nvSpPr>
        <p:spPr>
          <a:xfrm>
            <a:off x="2697507" y="4696244"/>
            <a:ext cx="1140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ssh</a:t>
            </a:r>
            <a:r>
              <a:rPr lang="en-US" dirty="0"/>
              <a:t> access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4A4A47F-50E0-48DE-BD9C-C7B9BD243667}"/>
              </a:ext>
            </a:extLst>
          </p:cNvPr>
          <p:cNvSpPr/>
          <p:nvPr/>
        </p:nvSpPr>
        <p:spPr>
          <a:xfrm>
            <a:off x="8839872" y="3557650"/>
            <a:ext cx="1369585" cy="3444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GPU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1A08E48-8C41-4076-B507-901642130812}"/>
              </a:ext>
            </a:extLst>
          </p:cNvPr>
          <p:cNvSpPr/>
          <p:nvPr/>
        </p:nvSpPr>
        <p:spPr>
          <a:xfrm>
            <a:off x="10671354" y="3557650"/>
            <a:ext cx="1369585" cy="3444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GPU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3DCC586-45E8-416B-BB89-DBA0834AA835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6952661" y="4339374"/>
            <a:ext cx="18798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19176D97-BC32-4AA8-B6AE-FF97D2C7B05C}"/>
              </a:ext>
            </a:extLst>
          </p:cNvPr>
          <p:cNvSpPr txBox="1"/>
          <p:nvPr/>
        </p:nvSpPr>
        <p:spPr>
          <a:xfrm>
            <a:off x="1259935" y="5741436"/>
            <a:ext cx="904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console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D02F7C6-8E79-4EB5-A1EF-859F0DA62016}"/>
              </a:ext>
            </a:extLst>
          </p:cNvPr>
          <p:cNvSpPr txBox="1"/>
          <p:nvPr/>
        </p:nvSpPr>
        <p:spPr>
          <a:xfrm>
            <a:off x="8753299" y="4441209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gpuXX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335971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6CD4DD-C80A-4295-AA71-63D588458B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ResNet</a:t>
            </a:r>
            <a:endParaRPr lang="en-US" dirty="0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9816AE6B-94E5-49BC-9955-4AA25335AB6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635" y="2492291"/>
            <a:ext cx="4633362" cy="2872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>
            <a:extLst>
              <a:ext uri="{FF2B5EF4-FFF2-40B4-BE49-F238E27FC236}">
                <a16:creationId xmlns:a16="http://schemas.microsoft.com/office/drawing/2014/main" id="{AB66A728-E95A-4C66-A34F-F637B97523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7024" y="1721491"/>
            <a:ext cx="4715672" cy="1008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>
            <a:extLst>
              <a:ext uri="{FF2B5EF4-FFF2-40B4-BE49-F238E27FC236}">
                <a16:creationId xmlns:a16="http://schemas.microsoft.com/office/drawing/2014/main" id="{25393B6A-42A3-429A-9EAC-4A8E1DCB8C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9954" y="4354757"/>
            <a:ext cx="5440747" cy="1606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4CA45EB-9B1B-4042-AA33-890DA08D65EC}"/>
              </a:ext>
            </a:extLst>
          </p:cNvPr>
          <p:cNvSpPr txBox="1"/>
          <p:nvPr/>
        </p:nvSpPr>
        <p:spPr>
          <a:xfrm>
            <a:off x="5185686" y="2114798"/>
            <a:ext cx="9103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Identity</a:t>
            </a:r>
          </a:p>
          <a:p>
            <a:r>
              <a:rPr lang="en-US" dirty="0"/>
              <a:t>Block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60E716-A379-462A-9C35-3E233F268528}"/>
              </a:ext>
            </a:extLst>
          </p:cNvPr>
          <p:cNvSpPr txBox="1"/>
          <p:nvPr/>
        </p:nvSpPr>
        <p:spPr>
          <a:xfrm>
            <a:off x="5185686" y="5397107"/>
            <a:ext cx="13200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Convolution</a:t>
            </a:r>
          </a:p>
          <a:p>
            <a:r>
              <a:rPr lang="en-US" dirty="0"/>
              <a:t>Block</a:t>
            </a:r>
          </a:p>
        </p:txBody>
      </p:sp>
    </p:spTree>
    <p:extLst>
      <p:ext uri="{BB962C8B-B14F-4D97-AF65-F5344CB8AC3E}">
        <p14:creationId xmlns:p14="http://schemas.microsoft.com/office/powerpoint/2010/main" val="251505508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089D6-D013-49C0-94F8-1A654B29FF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ResNet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957C10-BEBD-4E59-9865-B22EDAEF04A2}"/>
              </a:ext>
            </a:extLst>
          </p:cNvPr>
          <p:cNvSpPr txBox="1"/>
          <p:nvPr/>
        </p:nvSpPr>
        <p:spPr>
          <a:xfrm>
            <a:off x="56395" y="1505005"/>
            <a:ext cx="12008046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b="1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def</a:t>
            </a: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sz="900" b="1" dirty="0" err="1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ResNet</a:t>
            </a: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900" b="1" dirty="0" err="1">
                <a:solidFill>
                  <a:srgbClr val="001080"/>
                </a:solidFill>
                <a:effectLst/>
                <a:latin typeface="Courier New" panose="02070309020205020404" pitchFamily="49" charset="0"/>
              </a:rPr>
              <a:t>input_shape</a:t>
            </a: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 (</a:t>
            </a:r>
            <a:r>
              <a:rPr lang="en-US" sz="900" b="1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28</a:t>
            </a: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sz="900" b="1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28</a:t>
            </a: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sz="900" b="1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), </a:t>
            </a:r>
            <a:r>
              <a:rPr lang="en-US" sz="900" b="1" dirty="0">
                <a:solidFill>
                  <a:srgbClr val="001080"/>
                </a:solidFill>
                <a:effectLst/>
                <a:latin typeface="Courier New" panose="02070309020205020404" pitchFamily="49" charset="0"/>
              </a:rPr>
              <a:t>classes</a:t>
            </a: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 </a:t>
            </a:r>
            <a:r>
              <a:rPr lang="en-US" sz="900" b="1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10</a:t>
            </a: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):</a:t>
            </a:r>
            <a:b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</a:t>
            </a:r>
            <a:r>
              <a:rPr lang="en-US" sz="900" b="1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 Define the input as a tensor with shape </a:t>
            </a:r>
            <a:r>
              <a:rPr lang="en-US" sz="900" b="1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input_shape</a:t>
            </a:r>
            <a:endParaRPr lang="en-US" sz="900" b="1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</a:t>
            </a:r>
            <a:r>
              <a:rPr lang="en-US" sz="9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X_input</a:t>
            </a: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 Input(shape=</a:t>
            </a:r>
            <a:r>
              <a:rPr lang="en-US" sz="9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input_shape</a:t>
            </a: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b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</a:t>
            </a:r>
            <a:r>
              <a:rPr lang="en-US" sz="900" b="1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 Zero-Padding</a:t>
            </a:r>
            <a:endParaRPr lang="en-US" sz="900" b="1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X = ZeroPadding2D((</a:t>
            </a:r>
            <a:r>
              <a:rPr lang="en-US" sz="900" b="1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3</a:t>
            </a: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sz="900" b="1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3</a:t>
            </a: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))(</a:t>
            </a:r>
            <a:r>
              <a:rPr lang="en-US" sz="9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X_input</a:t>
            </a: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b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</a:t>
            </a:r>
            <a:r>
              <a:rPr lang="en-US" sz="900" b="1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 Stage 1</a:t>
            </a:r>
            <a:endParaRPr lang="en-US" sz="900" b="1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X = Conv2D(</a:t>
            </a:r>
            <a:r>
              <a:rPr lang="en-US" sz="900" b="1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64</a:t>
            </a: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(</a:t>
            </a:r>
            <a:r>
              <a:rPr lang="en-US" sz="900" b="1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3</a:t>
            </a: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sz="900" b="1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3</a:t>
            </a: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), strides = (</a:t>
            </a:r>
            <a:r>
              <a:rPr lang="en-US" sz="900" b="1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2</a:t>
            </a: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sz="900" b="1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2</a:t>
            </a: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), name = </a:t>
            </a:r>
            <a:r>
              <a:rPr lang="en-US" sz="900" b="1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'conv1'</a:t>
            </a: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sz="9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kernel_initializer</a:t>
            </a: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 </a:t>
            </a:r>
            <a:r>
              <a:rPr lang="en-US" sz="9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glorot_uniform</a:t>
            </a: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(seed=</a:t>
            </a:r>
            <a:r>
              <a:rPr lang="en-US" sz="900" b="1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0</a:t>
            </a: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))(X)</a:t>
            </a:r>
          </a:p>
          <a:p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X = </a:t>
            </a:r>
            <a:r>
              <a:rPr lang="en-US" sz="9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BatchNormalization</a:t>
            </a: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(axis = </a:t>
            </a:r>
            <a:r>
              <a:rPr lang="en-US" sz="900" b="1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3</a:t>
            </a: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name = </a:t>
            </a:r>
            <a:r>
              <a:rPr lang="en-US" sz="900" b="1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'bn_conv1'</a:t>
            </a: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)(X)</a:t>
            </a:r>
          </a:p>
          <a:p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X = Activation(</a:t>
            </a:r>
            <a:r>
              <a:rPr lang="en-US" sz="900" b="1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sz="900" b="1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relu</a:t>
            </a:r>
            <a:r>
              <a:rPr lang="en-US" sz="900" b="1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)(X)</a:t>
            </a:r>
          </a:p>
          <a:p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X = MaxPooling2D((</a:t>
            </a:r>
            <a:r>
              <a:rPr lang="en-US" sz="900" b="1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3</a:t>
            </a: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sz="900" b="1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3</a:t>
            </a: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), strides=(</a:t>
            </a:r>
            <a:r>
              <a:rPr lang="en-US" sz="900" b="1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2</a:t>
            </a: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sz="900" b="1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2</a:t>
            </a: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))(X)</a:t>
            </a:r>
          </a:p>
          <a:p>
            <a:b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</a:t>
            </a:r>
            <a:r>
              <a:rPr lang="en-US" sz="900" b="1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 Stage 2</a:t>
            </a:r>
            <a:endParaRPr lang="en-US" sz="900" b="1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X = </a:t>
            </a:r>
            <a:r>
              <a:rPr lang="en-US" sz="9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convolutional_block</a:t>
            </a: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(X, f = </a:t>
            </a:r>
            <a:r>
              <a:rPr lang="en-US" sz="900" b="1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3</a:t>
            </a: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filters = [</a:t>
            </a:r>
            <a:r>
              <a:rPr lang="en-US" sz="900" b="1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64</a:t>
            </a: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sz="900" b="1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64</a:t>
            </a: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sz="900" b="1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256</a:t>
            </a: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], stage = </a:t>
            </a:r>
            <a:r>
              <a:rPr lang="en-US" sz="900" b="1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2</a:t>
            </a: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block=</a:t>
            </a:r>
            <a:r>
              <a:rPr lang="en-US" sz="900" b="1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'a'</a:t>
            </a: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s = </a:t>
            </a:r>
            <a:r>
              <a:rPr lang="en-US" sz="900" b="1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X = </a:t>
            </a:r>
            <a:r>
              <a:rPr lang="en-US" sz="9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identity_block</a:t>
            </a: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(X, </a:t>
            </a:r>
            <a:r>
              <a:rPr lang="en-US" sz="900" b="1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3</a:t>
            </a: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[</a:t>
            </a:r>
            <a:r>
              <a:rPr lang="en-US" sz="900" b="1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64</a:t>
            </a: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sz="900" b="1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64</a:t>
            </a: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sz="900" b="1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256</a:t>
            </a: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], stage=</a:t>
            </a:r>
            <a:r>
              <a:rPr lang="en-US" sz="900" b="1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2</a:t>
            </a: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block=</a:t>
            </a:r>
            <a:r>
              <a:rPr lang="en-US" sz="900" b="1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'b'</a:t>
            </a: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X = </a:t>
            </a:r>
            <a:r>
              <a:rPr lang="en-US" sz="9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identity_block</a:t>
            </a: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(X, </a:t>
            </a:r>
            <a:r>
              <a:rPr lang="en-US" sz="900" b="1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3</a:t>
            </a: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[</a:t>
            </a:r>
            <a:r>
              <a:rPr lang="en-US" sz="900" b="1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64</a:t>
            </a: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sz="900" b="1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64</a:t>
            </a: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sz="900" b="1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256</a:t>
            </a: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], stage=</a:t>
            </a:r>
            <a:r>
              <a:rPr lang="en-US" sz="900" b="1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2</a:t>
            </a: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block=</a:t>
            </a:r>
            <a:r>
              <a:rPr lang="en-US" sz="900" b="1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'c'</a:t>
            </a: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b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</a:t>
            </a:r>
            <a:r>
              <a:rPr lang="en-US" sz="900" b="1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 Stage 3</a:t>
            </a:r>
            <a:endParaRPr lang="en-US" sz="900" b="1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X = </a:t>
            </a:r>
            <a:r>
              <a:rPr lang="en-US" sz="9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convolutional_block</a:t>
            </a: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(X, f=</a:t>
            </a:r>
            <a:r>
              <a:rPr lang="en-US" sz="900" b="1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3</a:t>
            </a: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filters=[</a:t>
            </a:r>
            <a:r>
              <a:rPr lang="en-US" sz="900" b="1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128</a:t>
            </a: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sz="900" b="1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128</a:t>
            </a: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sz="900" b="1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512</a:t>
            </a: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], stage=</a:t>
            </a:r>
            <a:r>
              <a:rPr lang="en-US" sz="900" b="1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3</a:t>
            </a: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block=</a:t>
            </a:r>
            <a:r>
              <a:rPr lang="en-US" sz="900" b="1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'a'</a:t>
            </a: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s=</a:t>
            </a:r>
            <a:r>
              <a:rPr lang="en-US" sz="900" b="1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2</a:t>
            </a: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X = </a:t>
            </a:r>
            <a:r>
              <a:rPr lang="en-US" sz="9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identity_block</a:t>
            </a: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(X, </a:t>
            </a:r>
            <a:r>
              <a:rPr lang="en-US" sz="900" b="1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3</a:t>
            </a: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[</a:t>
            </a:r>
            <a:r>
              <a:rPr lang="en-US" sz="900" b="1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128</a:t>
            </a: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sz="900" b="1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128</a:t>
            </a: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sz="900" b="1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512</a:t>
            </a: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], stage=</a:t>
            </a:r>
            <a:r>
              <a:rPr lang="en-US" sz="900" b="1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3</a:t>
            </a: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block=</a:t>
            </a:r>
            <a:r>
              <a:rPr lang="en-US" sz="900" b="1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'b'</a:t>
            </a: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X = </a:t>
            </a:r>
            <a:r>
              <a:rPr lang="en-US" sz="9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identity_block</a:t>
            </a: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(X, </a:t>
            </a:r>
            <a:r>
              <a:rPr lang="en-US" sz="900" b="1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3</a:t>
            </a: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[</a:t>
            </a:r>
            <a:r>
              <a:rPr lang="en-US" sz="900" b="1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128</a:t>
            </a: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sz="900" b="1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128</a:t>
            </a: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sz="900" b="1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512</a:t>
            </a: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], stage=</a:t>
            </a:r>
            <a:r>
              <a:rPr lang="en-US" sz="900" b="1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3</a:t>
            </a: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block=</a:t>
            </a:r>
            <a:r>
              <a:rPr lang="en-US" sz="900" b="1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'c'</a:t>
            </a: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X = </a:t>
            </a:r>
            <a:r>
              <a:rPr lang="en-US" sz="9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identity_block</a:t>
            </a: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(X, </a:t>
            </a:r>
            <a:r>
              <a:rPr lang="en-US" sz="900" b="1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3</a:t>
            </a: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[</a:t>
            </a:r>
            <a:r>
              <a:rPr lang="en-US" sz="900" b="1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128</a:t>
            </a: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sz="900" b="1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128</a:t>
            </a: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sz="900" b="1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512</a:t>
            </a: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], stage=</a:t>
            </a:r>
            <a:r>
              <a:rPr lang="en-US" sz="900" b="1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3</a:t>
            </a: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block=</a:t>
            </a:r>
            <a:r>
              <a:rPr lang="en-US" sz="900" b="1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'd'</a:t>
            </a: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b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</a:t>
            </a:r>
            <a:r>
              <a:rPr lang="en-US" sz="900" b="1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 AVGPOOL</a:t>
            </a:r>
            <a:endParaRPr lang="en-US" sz="900" b="1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X = AveragePooling2D(</a:t>
            </a:r>
            <a:r>
              <a:rPr lang="en-US" sz="9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pool_size</a:t>
            </a: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=(</a:t>
            </a:r>
            <a:r>
              <a:rPr lang="en-US" sz="900" b="1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2</a:t>
            </a: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sz="900" b="1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2</a:t>
            </a: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), padding=</a:t>
            </a:r>
            <a:r>
              <a:rPr lang="en-US" sz="900" b="1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'same'</a:t>
            </a: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)(X)</a:t>
            </a:r>
          </a:p>
          <a:p>
            <a:b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</a:t>
            </a:r>
            <a:r>
              <a:rPr lang="en-US" sz="900" b="1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 Output layer</a:t>
            </a:r>
            <a:endParaRPr lang="en-US" sz="900" b="1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X = Flatten()(X)</a:t>
            </a:r>
          </a:p>
          <a:p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X = Dense(classes, activation=</a:t>
            </a:r>
            <a:r>
              <a:rPr lang="en-US" sz="900" b="1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sz="900" b="1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softmax</a:t>
            </a:r>
            <a:r>
              <a:rPr lang="en-US" sz="900" b="1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name=</a:t>
            </a:r>
            <a:r>
              <a:rPr lang="en-US" sz="900" b="1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'fc'</a:t>
            </a: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+ </a:t>
            </a:r>
            <a:r>
              <a:rPr lang="en-US" sz="900" b="1" dirty="0">
                <a:solidFill>
                  <a:srgbClr val="267F99"/>
                </a:solidFill>
                <a:effectLst/>
                <a:latin typeface="Courier New" panose="02070309020205020404" pitchFamily="49" charset="0"/>
              </a:rPr>
              <a:t>str</a:t>
            </a: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(classes), </a:t>
            </a:r>
            <a:r>
              <a:rPr lang="en-US" sz="9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kernel_initializer</a:t>
            </a: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 </a:t>
            </a:r>
            <a:r>
              <a:rPr lang="en-US" sz="9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glorot_uniform</a:t>
            </a: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(seed=</a:t>
            </a:r>
            <a:r>
              <a:rPr lang="en-US" sz="900" b="1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0</a:t>
            </a: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))(X)</a:t>
            </a:r>
          </a:p>
          <a:p>
            <a:b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</a:t>
            </a:r>
            <a:r>
              <a:rPr lang="en-US" sz="900" b="1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 Create model</a:t>
            </a:r>
            <a:endParaRPr lang="en-US" sz="900" b="1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model = Model(inputs = </a:t>
            </a:r>
            <a:r>
              <a:rPr lang="en-US" sz="9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X_input</a:t>
            </a: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outputs = X, name=</a:t>
            </a:r>
            <a:r>
              <a:rPr lang="en-US" sz="900" b="1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sz="900" b="1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ResNet</a:t>
            </a:r>
            <a:r>
              <a:rPr lang="en-US" sz="900" b="1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b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</a:t>
            </a:r>
            <a:r>
              <a:rPr lang="en-US" sz="900" b="1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return</a:t>
            </a: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model</a:t>
            </a:r>
          </a:p>
        </p:txBody>
      </p:sp>
    </p:spTree>
    <p:extLst>
      <p:ext uri="{BB962C8B-B14F-4D97-AF65-F5344CB8AC3E}">
        <p14:creationId xmlns:p14="http://schemas.microsoft.com/office/powerpoint/2010/main" val="54446719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3C4677-FD42-4E10-94BD-4B1593236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Identity block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18ABB5-0529-4FE0-8107-1E335698AE4A}"/>
              </a:ext>
            </a:extLst>
          </p:cNvPr>
          <p:cNvSpPr txBox="1"/>
          <p:nvPr/>
        </p:nvSpPr>
        <p:spPr>
          <a:xfrm>
            <a:off x="112118" y="1780112"/>
            <a:ext cx="11967763" cy="43858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b="1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def</a:t>
            </a: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sz="900" b="1" dirty="0" err="1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identity_block</a:t>
            </a: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900" b="1" dirty="0">
                <a:solidFill>
                  <a:srgbClr val="001080"/>
                </a:solidFill>
                <a:effectLst/>
                <a:latin typeface="Courier New" panose="02070309020205020404" pitchFamily="49" charset="0"/>
              </a:rPr>
              <a:t>X</a:t>
            </a: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sz="900" b="1" dirty="0">
                <a:solidFill>
                  <a:srgbClr val="001080"/>
                </a:solidFill>
                <a:effectLst/>
                <a:latin typeface="Courier New" panose="02070309020205020404" pitchFamily="49" charset="0"/>
              </a:rPr>
              <a:t>f</a:t>
            </a: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sz="900" b="1" dirty="0">
                <a:solidFill>
                  <a:srgbClr val="001080"/>
                </a:solidFill>
                <a:effectLst/>
                <a:latin typeface="Courier New" panose="02070309020205020404" pitchFamily="49" charset="0"/>
              </a:rPr>
              <a:t>filters</a:t>
            </a: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sz="900" b="1" dirty="0">
                <a:solidFill>
                  <a:srgbClr val="001080"/>
                </a:solidFill>
                <a:effectLst/>
                <a:latin typeface="Courier New" panose="02070309020205020404" pitchFamily="49" charset="0"/>
              </a:rPr>
              <a:t>stage</a:t>
            </a: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sz="900" b="1" dirty="0">
                <a:solidFill>
                  <a:srgbClr val="001080"/>
                </a:solidFill>
                <a:effectLst/>
                <a:latin typeface="Courier New" panose="02070309020205020404" pitchFamily="49" charset="0"/>
              </a:rPr>
              <a:t>block</a:t>
            </a: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):    </a:t>
            </a:r>
          </a:p>
          <a:p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</a:t>
            </a:r>
            <a:r>
              <a:rPr lang="en-US" sz="900" b="1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 Defining name basis</a:t>
            </a:r>
            <a:endParaRPr lang="en-US" sz="900" b="1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</a:t>
            </a:r>
            <a:r>
              <a:rPr lang="en-US" sz="9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conv_name_base</a:t>
            </a: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 </a:t>
            </a:r>
            <a:r>
              <a:rPr lang="en-US" sz="900" b="1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'res'</a:t>
            </a: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+ </a:t>
            </a:r>
            <a:r>
              <a:rPr lang="en-US" sz="900" b="1" dirty="0">
                <a:solidFill>
                  <a:srgbClr val="267F99"/>
                </a:solidFill>
                <a:effectLst/>
                <a:latin typeface="Courier New" panose="02070309020205020404" pitchFamily="49" charset="0"/>
              </a:rPr>
              <a:t>str</a:t>
            </a: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(stage) + block + </a:t>
            </a:r>
            <a:r>
              <a:rPr lang="en-US" sz="900" b="1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'_branch'</a:t>
            </a:r>
            <a:endParaRPr lang="en-US" sz="900" b="1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</a:t>
            </a:r>
            <a:r>
              <a:rPr lang="en-US" sz="9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bn_name_base</a:t>
            </a: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 </a:t>
            </a:r>
            <a:r>
              <a:rPr lang="en-US" sz="900" b="1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'bn'</a:t>
            </a: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+ </a:t>
            </a:r>
            <a:r>
              <a:rPr lang="en-US" sz="900" b="1" dirty="0">
                <a:solidFill>
                  <a:srgbClr val="267F99"/>
                </a:solidFill>
                <a:effectLst/>
                <a:latin typeface="Courier New" panose="02070309020205020404" pitchFamily="49" charset="0"/>
              </a:rPr>
              <a:t>str</a:t>
            </a: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(stage) + block + </a:t>
            </a:r>
            <a:r>
              <a:rPr lang="en-US" sz="900" b="1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'_branch'</a:t>
            </a:r>
            <a:endParaRPr lang="en-US" sz="900" b="1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</a:t>
            </a:r>
          </a:p>
          <a:p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</a:t>
            </a:r>
            <a:r>
              <a:rPr lang="en-US" sz="900" b="1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 Retrieve filters</a:t>
            </a:r>
            <a:endParaRPr lang="en-US" sz="900" b="1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F1, F2, F3 = filters</a:t>
            </a:r>
          </a:p>
          <a:p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</a:t>
            </a:r>
          </a:p>
          <a:p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</a:t>
            </a:r>
            <a:r>
              <a:rPr lang="en-US" sz="900" b="1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 A path is a block of conv followed by batch normalization and activation</a:t>
            </a:r>
            <a:endParaRPr lang="en-US" sz="900" b="1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</a:t>
            </a:r>
            <a:r>
              <a:rPr lang="en-US" sz="900" b="1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 Save the input value</a:t>
            </a:r>
            <a:endParaRPr lang="en-US" sz="900" b="1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</a:t>
            </a:r>
            <a:r>
              <a:rPr lang="en-US" sz="9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X_shortcut</a:t>
            </a: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 X</a:t>
            </a:r>
          </a:p>
          <a:p>
            <a:b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</a:t>
            </a:r>
            <a:r>
              <a:rPr lang="en-US" sz="900" b="1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 First component of main path</a:t>
            </a:r>
            <a:endParaRPr lang="en-US" sz="900" b="1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X = Conv2D(filters = F1, </a:t>
            </a:r>
            <a:r>
              <a:rPr lang="en-US" sz="9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kernel_size</a:t>
            </a: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 (</a:t>
            </a:r>
            <a:r>
              <a:rPr lang="en-US" sz="900" b="1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sz="900" b="1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), strides = (</a:t>
            </a:r>
            <a:r>
              <a:rPr lang="en-US" sz="900" b="1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sz="900" b="1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), padding = </a:t>
            </a:r>
            <a:r>
              <a:rPr lang="en-US" sz="900" b="1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'valid'</a:t>
            </a: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name = </a:t>
            </a:r>
            <a:r>
              <a:rPr lang="en-US" sz="9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conv_name_base</a:t>
            </a: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+ </a:t>
            </a:r>
            <a:r>
              <a:rPr lang="en-US" sz="900" b="1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'2a'</a:t>
            </a: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sz="9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kernel_initializer</a:t>
            </a: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 </a:t>
            </a:r>
            <a:r>
              <a:rPr lang="en-US" sz="9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glorot_uniform</a:t>
            </a: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(seed=</a:t>
            </a:r>
            <a:r>
              <a:rPr lang="en-US" sz="900" b="1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0</a:t>
            </a: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))(X)</a:t>
            </a:r>
          </a:p>
          <a:p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X = </a:t>
            </a:r>
            <a:r>
              <a:rPr lang="en-US" sz="9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BatchNormalization</a:t>
            </a: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(axis = </a:t>
            </a:r>
            <a:r>
              <a:rPr lang="en-US" sz="900" b="1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3</a:t>
            </a: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name = </a:t>
            </a:r>
            <a:r>
              <a:rPr lang="en-US" sz="9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bn_name_base</a:t>
            </a: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+ </a:t>
            </a:r>
            <a:r>
              <a:rPr lang="en-US" sz="900" b="1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'2a'</a:t>
            </a: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)(X)</a:t>
            </a:r>
          </a:p>
          <a:p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X = Activation(</a:t>
            </a:r>
            <a:r>
              <a:rPr lang="en-US" sz="900" b="1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sz="900" b="1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relu</a:t>
            </a:r>
            <a:r>
              <a:rPr lang="en-US" sz="900" b="1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)(X)</a:t>
            </a:r>
          </a:p>
          <a:p>
            <a:b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</a:t>
            </a:r>
            <a:r>
              <a:rPr lang="en-US" sz="900" b="1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 Second component of main path</a:t>
            </a:r>
            <a:endParaRPr lang="en-US" sz="900" b="1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X = Conv2D(filters = F2, </a:t>
            </a:r>
            <a:r>
              <a:rPr lang="en-US" sz="9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kernel_size</a:t>
            </a: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 (f, f), strides = (</a:t>
            </a:r>
            <a:r>
              <a:rPr lang="en-US" sz="900" b="1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sz="900" b="1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), padding = </a:t>
            </a:r>
            <a:r>
              <a:rPr lang="en-US" sz="900" b="1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'same'</a:t>
            </a: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name = </a:t>
            </a:r>
            <a:r>
              <a:rPr lang="en-US" sz="9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conv_name_base</a:t>
            </a: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+ </a:t>
            </a:r>
            <a:r>
              <a:rPr lang="en-US" sz="900" b="1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'2b'</a:t>
            </a: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sz="9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kernel_initializer</a:t>
            </a: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 </a:t>
            </a:r>
            <a:r>
              <a:rPr lang="en-US" sz="9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glorot_uniform</a:t>
            </a: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(seed=</a:t>
            </a:r>
            <a:r>
              <a:rPr lang="en-US" sz="900" b="1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0</a:t>
            </a: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))(X)</a:t>
            </a:r>
          </a:p>
          <a:p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X = </a:t>
            </a:r>
            <a:r>
              <a:rPr lang="en-US" sz="9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BatchNormalization</a:t>
            </a: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(axis = </a:t>
            </a:r>
            <a:r>
              <a:rPr lang="en-US" sz="900" b="1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3</a:t>
            </a: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name = </a:t>
            </a:r>
            <a:r>
              <a:rPr lang="en-US" sz="9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bn_name_base</a:t>
            </a: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+ </a:t>
            </a:r>
            <a:r>
              <a:rPr lang="en-US" sz="900" b="1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'2b'</a:t>
            </a: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)(X)</a:t>
            </a:r>
          </a:p>
          <a:p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X = Activation(</a:t>
            </a:r>
            <a:r>
              <a:rPr lang="en-US" sz="900" b="1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sz="900" b="1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relu</a:t>
            </a:r>
            <a:r>
              <a:rPr lang="en-US" sz="900" b="1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)(X)</a:t>
            </a:r>
          </a:p>
          <a:p>
            <a:b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</a:t>
            </a:r>
            <a:r>
              <a:rPr lang="en-US" sz="900" b="1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 Third component of main path </a:t>
            </a:r>
            <a:endParaRPr lang="en-US" sz="900" b="1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X = Conv2D(filters = F3, </a:t>
            </a:r>
            <a:r>
              <a:rPr lang="en-US" sz="9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kernel_size</a:t>
            </a: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 (</a:t>
            </a:r>
            <a:r>
              <a:rPr lang="en-US" sz="900" b="1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sz="900" b="1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), strides = (</a:t>
            </a:r>
            <a:r>
              <a:rPr lang="en-US" sz="900" b="1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sz="900" b="1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), padding = </a:t>
            </a:r>
            <a:r>
              <a:rPr lang="en-US" sz="900" b="1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'valid'</a:t>
            </a: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name = </a:t>
            </a:r>
            <a:r>
              <a:rPr lang="en-US" sz="9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conv_name_base</a:t>
            </a: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+ </a:t>
            </a:r>
            <a:r>
              <a:rPr lang="en-US" sz="900" b="1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'2c'</a:t>
            </a: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sz="9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kernel_initializer</a:t>
            </a: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 </a:t>
            </a:r>
            <a:r>
              <a:rPr lang="en-US" sz="9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glorot_uniform</a:t>
            </a: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(seed=</a:t>
            </a:r>
            <a:r>
              <a:rPr lang="en-US" sz="900" b="1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0</a:t>
            </a: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))(X)</a:t>
            </a:r>
          </a:p>
          <a:p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X = </a:t>
            </a:r>
            <a:r>
              <a:rPr lang="en-US" sz="9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BatchNormalization</a:t>
            </a: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(axis = </a:t>
            </a:r>
            <a:r>
              <a:rPr lang="en-US" sz="900" b="1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3</a:t>
            </a: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name = </a:t>
            </a:r>
            <a:r>
              <a:rPr lang="en-US" sz="9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bn_name_base</a:t>
            </a: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+ </a:t>
            </a:r>
            <a:r>
              <a:rPr lang="en-US" sz="900" b="1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'2c'</a:t>
            </a: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)(X)</a:t>
            </a:r>
          </a:p>
          <a:p>
            <a:b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</a:t>
            </a:r>
            <a:r>
              <a:rPr lang="en-US" sz="900" b="1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 Final step: Add shortcut value to main path, and pass it through a RELU activation</a:t>
            </a:r>
            <a:endParaRPr lang="en-US" sz="900" b="1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X = Add()([X, </a:t>
            </a:r>
            <a:r>
              <a:rPr lang="en-US" sz="9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X_shortcut</a:t>
            </a: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])</a:t>
            </a:r>
          </a:p>
          <a:p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X = Activation(</a:t>
            </a:r>
            <a:r>
              <a:rPr lang="en-US" sz="900" b="1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sz="900" b="1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relu</a:t>
            </a:r>
            <a:r>
              <a:rPr lang="en-US" sz="900" b="1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)(X)    </a:t>
            </a:r>
          </a:p>
          <a:p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</a:t>
            </a:r>
            <a:r>
              <a:rPr lang="en-US" sz="900" b="1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return</a:t>
            </a: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X</a:t>
            </a:r>
          </a:p>
        </p:txBody>
      </p:sp>
    </p:spTree>
    <p:extLst>
      <p:ext uri="{BB962C8B-B14F-4D97-AF65-F5344CB8AC3E}">
        <p14:creationId xmlns:p14="http://schemas.microsoft.com/office/powerpoint/2010/main" val="307468124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995D8-B7BE-4D47-8394-349492A281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 Block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4FAF16-3F77-40BD-9632-B4C8F61FCD54}"/>
              </a:ext>
            </a:extLst>
          </p:cNvPr>
          <p:cNvSpPr txBox="1"/>
          <p:nvPr/>
        </p:nvSpPr>
        <p:spPr>
          <a:xfrm>
            <a:off x="-37596" y="1756293"/>
            <a:ext cx="11872429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b="1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def</a:t>
            </a: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sz="900" b="1" dirty="0" err="1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convolutional_block</a:t>
            </a: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900" b="1" dirty="0">
                <a:solidFill>
                  <a:srgbClr val="001080"/>
                </a:solidFill>
                <a:effectLst/>
                <a:latin typeface="Courier New" panose="02070309020205020404" pitchFamily="49" charset="0"/>
              </a:rPr>
              <a:t>X</a:t>
            </a: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sz="900" b="1" dirty="0">
                <a:solidFill>
                  <a:srgbClr val="001080"/>
                </a:solidFill>
                <a:effectLst/>
                <a:latin typeface="Courier New" panose="02070309020205020404" pitchFamily="49" charset="0"/>
              </a:rPr>
              <a:t>f</a:t>
            </a: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sz="900" b="1" dirty="0">
                <a:solidFill>
                  <a:srgbClr val="001080"/>
                </a:solidFill>
                <a:effectLst/>
                <a:latin typeface="Courier New" panose="02070309020205020404" pitchFamily="49" charset="0"/>
              </a:rPr>
              <a:t>filters</a:t>
            </a: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sz="900" b="1" dirty="0">
                <a:solidFill>
                  <a:srgbClr val="001080"/>
                </a:solidFill>
                <a:effectLst/>
                <a:latin typeface="Courier New" panose="02070309020205020404" pitchFamily="49" charset="0"/>
              </a:rPr>
              <a:t>stage</a:t>
            </a: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sz="900" b="1" dirty="0">
                <a:solidFill>
                  <a:srgbClr val="001080"/>
                </a:solidFill>
                <a:effectLst/>
                <a:latin typeface="Courier New" panose="02070309020205020404" pitchFamily="49" charset="0"/>
              </a:rPr>
              <a:t>block</a:t>
            </a: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sz="900" b="1" dirty="0">
                <a:solidFill>
                  <a:srgbClr val="001080"/>
                </a:solidFill>
                <a:effectLst/>
                <a:latin typeface="Courier New" panose="02070309020205020404" pitchFamily="49" charset="0"/>
              </a:rPr>
              <a:t>s</a:t>
            </a: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sz="900" b="1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2</a:t>
            </a: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):</a:t>
            </a:r>
            <a:b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</a:t>
            </a:r>
            <a:r>
              <a:rPr lang="en-US" sz="900" b="1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 Defining name basis</a:t>
            </a:r>
            <a:endParaRPr lang="en-US" sz="900" b="1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</a:t>
            </a:r>
            <a:r>
              <a:rPr lang="en-US" sz="9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conv_name_base</a:t>
            </a: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 </a:t>
            </a:r>
            <a:r>
              <a:rPr lang="en-US" sz="900" b="1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'res'</a:t>
            </a: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+ </a:t>
            </a:r>
            <a:r>
              <a:rPr lang="en-US" sz="900" b="1" dirty="0">
                <a:solidFill>
                  <a:srgbClr val="267F99"/>
                </a:solidFill>
                <a:effectLst/>
                <a:latin typeface="Courier New" panose="02070309020205020404" pitchFamily="49" charset="0"/>
              </a:rPr>
              <a:t>str</a:t>
            </a: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(stage) + block + </a:t>
            </a:r>
            <a:r>
              <a:rPr lang="en-US" sz="900" b="1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'_branch'</a:t>
            </a:r>
            <a:endParaRPr lang="en-US" sz="900" b="1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</a:t>
            </a:r>
            <a:r>
              <a:rPr lang="en-US" sz="9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bn_name_base</a:t>
            </a: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 </a:t>
            </a:r>
            <a:r>
              <a:rPr lang="en-US" sz="900" b="1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'bn'</a:t>
            </a: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+ </a:t>
            </a:r>
            <a:r>
              <a:rPr lang="en-US" sz="900" b="1" dirty="0">
                <a:solidFill>
                  <a:srgbClr val="267F99"/>
                </a:solidFill>
                <a:effectLst/>
                <a:latin typeface="Courier New" panose="02070309020205020404" pitchFamily="49" charset="0"/>
              </a:rPr>
              <a:t>str</a:t>
            </a: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(stage) + block + </a:t>
            </a:r>
            <a:r>
              <a:rPr lang="en-US" sz="900" b="1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'_branch'</a:t>
            </a:r>
            <a:endParaRPr lang="en-US" sz="900" b="1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b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</a:t>
            </a:r>
            <a:r>
              <a:rPr lang="en-US" sz="900" b="1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 Retrieve filters</a:t>
            </a:r>
            <a:endParaRPr lang="en-US" sz="900" b="1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F1, F2, F3 = filters</a:t>
            </a:r>
          </a:p>
          <a:p>
            <a:b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</a:t>
            </a:r>
            <a:r>
              <a:rPr lang="en-US" sz="900" b="1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 Save the input value</a:t>
            </a:r>
            <a:endParaRPr lang="en-US" sz="900" b="1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</a:t>
            </a:r>
            <a:r>
              <a:rPr lang="en-US" sz="9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X_shortcut</a:t>
            </a: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 X</a:t>
            </a:r>
          </a:p>
          <a:p>
            <a:b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</a:t>
            </a:r>
            <a:r>
              <a:rPr lang="en-US" sz="900" b="1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##### MAIN PATH #####</a:t>
            </a:r>
            <a:endParaRPr lang="en-US" sz="900" b="1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</a:t>
            </a:r>
            <a:r>
              <a:rPr lang="en-US" sz="900" b="1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 First component of main path </a:t>
            </a:r>
            <a:endParaRPr lang="en-US" sz="900" b="1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X = Conv2D(filters=F1, </a:t>
            </a:r>
            <a:r>
              <a:rPr lang="en-US" sz="9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kernel_size</a:t>
            </a: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=(</a:t>
            </a:r>
            <a:r>
              <a:rPr lang="en-US" sz="900" b="1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sz="900" b="1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), strides=(s, s), padding=</a:t>
            </a:r>
            <a:r>
              <a:rPr lang="en-US" sz="900" b="1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'valid'</a:t>
            </a: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name=</a:t>
            </a:r>
            <a:r>
              <a:rPr lang="en-US" sz="9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conv_name_base</a:t>
            </a: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+ </a:t>
            </a:r>
            <a:r>
              <a:rPr lang="en-US" sz="900" b="1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'2a'</a:t>
            </a: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sz="9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kernel_initializer</a:t>
            </a: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sz="9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glorot_uniform</a:t>
            </a: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(seed=</a:t>
            </a:r>
            <a:r>
              <a:rPr lang="en-US" sz="900" b="1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0</a:t>
            </a: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))(X)</a:t>
            </a:r>
          </a:p>
          <a:p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X = </a:t>
            </a:r>
            <a:r>
              <a:rPr lang="en-US" sz="9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BatchNormalization</a:t>
            </a: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(axis=</a:t>
            </a:r>
            <a:r>
              <a:rPr lang="en-US" sz="900" b="1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3</a:t>
            </a: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name=</a:t>
            </a:r>
            <a:r>
              <a:rPr lang="en-US" sz="9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bn_name_base</a:t>
            </a: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+ </a:t>
            </a:r>
            <a:r>
              <a:rPr lang="en-US" sz="900" b="1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'2a'</a:t>
            </a: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)(X)</a:t>
            </a:r>
          </a:p>
          <a:p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X = Activation(</a:t>
            </a:r>
            <a:r>
              <a:rPr lang="en-US" sz="900" b="1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sz="900" b="1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relu</a:t>
            </a:r>
            <a:r>
              <a:rPr lang="en-US" sz="900" b="1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)(X)</a:t>
            </a:r>
          </a:p>
          <a:p>
            <a:b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</a:t>
            </a:r>
            <a:r>
              <a:rPr lang="en-US" sz="900" b="1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 Second component of main path</a:t>
            </a:r>
            <a:endParaRPr lang="en-US" sz="900" b="1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X = Conv2D(filters=F2, </a:t>
            </a:r>
            <a:r>
              <a:rPr lang="en-US" sz="9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kernel_size</a:t>
            </a: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=(f, f), strides=(</a:t>
            </a:r>
            <a:r>
              <a:rPr lang="en-US" sz="900" b="1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sz="900" b="1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), padding=</a:t>
            </a:r>
            <a:r>
              <a:rPr lang="en-US" sz="900" b="1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'same'</a:t>
            </a: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name=</a:t>
            </a:r>
            <a:r>
              <a:rPr lang="en-US" sz="9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conv_name_base</a:t>
            </a: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+ </a:t>
            </a:r>
            <a:r>
              <a:rPr lang="en-US" sz="900" b="1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'2b'</a:t>
            </a: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sz="9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kernel_initializer</a:t>
            </a: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sz="9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glorot_uniform</a:t>
            </a: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(seed=</a:t>
            </a:r>
            <a:r>
              <a:rPr lang="en-US" sz="900" b="1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0</a:t>
            </a: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))(X)</a:t>
            </a:r>
          </a:p>
          <a:p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X = </a:t>
            </a:r>
            <a:r>
              <a:rPr lang="en-US" sz="9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BatchNormalization</a:t>
            </a: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(axis=</a:t>
            </a:r>
            <a:r>
              <a:rPr lang="en-US" sz="900" b="1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3</a:t>
            </a: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name=</a:t>
            </a:r>
            <a:r>
              <a:rPr lang="en-US" sz="9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bn_name_base</a:t>
            </a: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+ </a:t>
            </a:r>
            <a:r>
              <a:rPr lang="en-US" sz="900" b="1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'2b'</a:t>
            </a: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)(X)</a:t>
            </a:r>
          </a:p>
          <a:p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X = Activation(</a:t>
            </a:r>
            <a:r>
              <a:rPr lang="en-US" sz="900" b="1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sz="900" b="1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relu</a:t>
            </a:r>
            <a:r>
              <a:rPr lang="en-US" sz="900" b="1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)(X)</a:t>
            </a:r>
          </a:p>
          <a:p>
            <a:b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</a:t>
            </a:r>
            <a:r>
              <a:rPr lang="en-US" sz="900" b="1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 Third component of main path</a:t>
            </a:r>
            <a:endParaRPr lang="en-US" sz="900" b="1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X = Conv2D(filters=F3, </a:t>
            </a:r>
            <a:r>
              <a:rPr lang="en-US" sz="9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kernel_size</a:t>
            </a: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=(</a:t>
            </a:r>
            <a:r>
              <a:rPr lang="en-US" sz="900" b="1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sz="900" b="1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), strides=(</a:t>
            </a:r>
            <a:r>
              <a:rPr lang="en-US" sz="900" b="1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sz="900" b="1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), padding=</a:t>
            </a:r>
            <a:r>
              <a:rPr lang="en-US" sz="900" b="1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'valid'</a:t>
            </a: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name=</a:t>
            </a:r>
            <a:r>
              <a:rPr lang="en-US" sz="9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conv_name_base</a:t>
            </a: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+ </a:t>
            </a:r>
            <a:r>
              <a:rPr lang="en-US" sz="900" b="1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'2c'</a:t>
            </a: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sz="9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kernel_initializer</a:t>
            </a: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sz="9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glorot_uniform</a:t>
            </a: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(seed=</a:t>
            </a:r>
            <a:r>
              <a:rPr lang="en-US" sz="900" b="1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0</a:t>
            </a: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))(X)</a:t>
            </a:r>
          </a:p>
          <a:p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X = </a:t>
            </a:r>
            <a:r>
              <a:rPr lang="en-US" sz="9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BatchNormalization</a:t>
            </a: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(axis=</a:t>
            </a:r>
            <a:r>
              <a:rPr lang="en-US" sz="900" b="1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3</a:t>
            </a: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name=</a:t>
            </a:r>
            <a:r>
              <a:rPr lang="en-US" sz="9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bn_name_base</a:t>
            </a: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+ </a:t>
            </a:r>
            <a:r>
              <a:rPr lang="en-US" sz="900" b="1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'2c'</a:t>
            </a: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)(X)</a:t>
            </a:r>
          </a:p>
          <a:p>
            <a:b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</a:t>
            </a:r>
            <a:r>
              <a:rPr lang="en-US" sz="900" b="1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##### SHORTCUT PATH #### </a:t>
            </a:r>
            <a:endParaRPr lang="en-US" sz="900" b="1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</a:t>
            </a:r>
            <a:r>
              <a:rPr lang="en-US" sz="9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X_shortcut</a:t>
            </a: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 Conv2D(filters=F3, </a:t>
            </a:r>
            <a:r>
              <a:rPr lang="en-US" sz="9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kernel_size</a:t>
            </a: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=(</a:t>
            </a:r>
            <a:r>
              <a:rPr lang="en-US" sz="900" b="1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sz="900" b="1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), strides=(s, s), padding=</a:t>
            </a:r>
            <a:r>
              <a:rPr lang="en-US" sz="900" b="1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'valid'</a:t>
            </a: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name=</a:t>
            </a:r>
            <a:r>
              <a:rPr lang="en-US" sz="9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conv_name_base</a:t>
            </a: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+ </a:t>
            </a:r>
            <a:r>
              <a:rPr lang="en-US" sz="900" b="1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'1'</a:t>
            </a: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sz="9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kernel_initializer</a:t>
            </a: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sz="9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glorot_uniform</a:t>
            </a: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(seed=</a:t>
            </a:r>
            <a:r>
              <a:rPr lang="en-US" sz="900" b="1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0</a:t>
            </a: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))(</a:t>
            </a:r>
            <a:r>
              <a:rPr lang="en-US" sz="9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X_shortcut</a:t>
            </a: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</a:t>
            </a:r>
            <a:r>
              <a:rPr lang="en-US" sz="9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X_shortcut</a:t>
            </a: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 </a:t>
            </a:r>
            <a:r>
              <a:rPr lang="en-US" sz="9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BatchNormalization</a:t>
            </a: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(axis=</a:t>
            </a:r>
            <a:r>
              <a:rPr lang="en-US" sz="900" b="1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3</a:t>
            </a: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name=</a:t>
            </a:r>
            <a:r>
              <a:rPr lang="en-US" sz="9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bn_name_base</a:t>
            </a: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+ </a:t>
            </a:r>
            <a:r>
              <a:rPr lang="en-US" sz="900" b="1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'1'</a:t>
            </a: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)(</a:t>
            </a:r>
            <a:r>
              <a:rPr lang="en-US" sz="9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X_shortcut</a:t>
            </a: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b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</a:t>
            </a:r>
            <a:r>
              <a:rPr lang="en-US" sz="900" b="1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 Final step: Add shortcut value to main path, and pass it through a RELU activation</a:t>
            </a:r>
            <a:endParaRPr lang="en-US" sz="900" b="1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X = Add()([X, </a:t>
            </a:r>
            <a:r>
              <a:rPr lang="en-US" sz="9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X_shortcut</a:t>
            </a: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])</a:t>
            </a:r>
          </a:p>
          <a:p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X = Activation(</a:t>
            </a:r>
            <a:r>
              <a:rPr lang="en-US" sz="900" b="1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sz="900" b="1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relu</a:t>
            </a:r>
            <a:r>
              <a:rPr lang="en-US" sz="900" b="1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)(X)</a:t>
            </a:r>
            <a:b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</a:t>
            </a:r>
            <a:r>
              <a:rPr lang="en-US" sz="900" b="1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return</a:t>
            </a: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X</a:t>
            </a:r>
          </a:p>
        </p:txBody>
      </p:sp>
    </p:spTree>
    <p:extLst>
      <p:ext uri="{BB962C8B-B14F-4D97-AF65-F5344CB8AC3E}">
        <p14:creationId xmlns:p14="http://schemas.microsoft.com/office/powerpoint/2010/main" val="356498674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56114-A8CD-4BDC-8804-85E001C2D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MLP-Mixer</a:t>
            </a: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29DB79C7-535C-4FEF-9458-AC5901863E2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8579" y="1825625"/>
            <a:ext cx="7614841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192491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BAA25D-31F1-43CC-A537-8C926A01B0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MLP-Mixer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0F7AF4-E1AB-4B13-870F-B4CF2E0CC120}"/>
              </a:ext>
            </a:extLst>
          </p:cNvPr>
          <p:cNvSpPr txBox="1"/>
          <p:nvPr/>
        </p:nvSpPr>
        <p:spPr>
          <a:xfrm>
            <a:off x="394764" y="810191"/>
            <a:ext cx="11891228" cy="60478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b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en-US" sz="900" b="1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def</a:t>
            </a: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sz="900" b="1" dirty="0" err="1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MlpMixerModel</a:t>
            </a: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</a:p>
          <a:p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  </a:t>
            </a:r>
            <a:r>
              <a:rPr lang="en-US" sz="900" b="1" dirty="0" err="1">
                <a:solidFill>
                  <a:srgbClr val="001080"/>
                </a:solidFill>
                <a:effectLst/>
                <a:latin typeface="Courier New" panose="02070309020205020404" pitchFamily="49" charset="0"/>
              </a:rPr>
              <a:t>input_shape</a:t>
            </a: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 </a:t>
            </a:r>
            <a:r>
              <a:rPr lang="en-US" sz="900" b="1" dirty="0">
                <a:solidFill>
                  <a:srgbClr val="001080"/>
                </a:solidFill>
                <a:effectLst/>
                <a:latin typeface="Courier New" panose="02070309020205020404" pitchFamily="49" charset="0"/>
              </a:rPr>
              <a:t>int</a:t>
            </a: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</a:p>
          <a:p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  </a:t>
            </a:r>
            <a:r>
              <a:rPr lang="en-US" sz="900" b="1" dirty="0" err="1">
                <a:solidFill>
                  <a:srgbClr val="001080"/>
                </a:solidFill>
                <a:effectLst/>
                <a:latin typeface="Courier New" panose="02070309020205020404" pitchFamily="49" charset="0"/>
              </a:rPr>
              <a:t>num_classes</a:t>
            </a: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 </a:t>
            </a:r>
            <a:r>
              <a:rPr lang="en-US" sz="900" b="1" dirty="0">
                <a:solidFill>
                  <a:srgbClr val="001080"/>
                </a:solidFill>
                <a:effectLst/>
                <a:latin typeface="Courier New" panose="02070309020205020404" pitchFamily="49" charset="0"/>
              </a:rPr>
              <a:t>int</a:t>
            </a: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</a:p>
          <a:p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  </a:t>
            </a:r>
            <a:r>
              <a:rPr lang="en-US" sz="900" b="1" dirty="0" err="1">
                <a:solidFill>
                  <a:srgbClr val="001080"/>
                </a:solidFill>
                <a:effectLst/>
                <a:latin typeface="Courier New" panose="02070309020205020404" pitchFamily="49" charset="0"/>
              </a:rPr>
              <a:t>num_blocks</a:t>
            </a: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 </a:t>
            </a:r>
            <a:r>
              <a:rPr lang="en-US" sz="900" b="1" dirty="0">
                <a:solidFill>
                  <a:srgbClr val="001080"/>
                </a:solidFill>
                <a:effectLst/>
                <a:latin typeface="Courier New" panose="02070309020205020404" pitchFamily="49" charset="0"/>
              </a:rPr>
              <a:t>int</a:t>
            </a: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</a:p>
          <a:p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  </a:t>
            </a:r>
            <a:r>
              <a:rPr lang="en-US" sz="900" b="1" dirty="0" err="1">
                <a:solidFill>
                  <a:srgbClr val="001080"/>
                </a:solidFill>
                <a:effectLst/>
                <a:latin typeface="Courier New" panose="02070309020205020404" pitchFamily="49" charset="0"/>
              </a:rPr>
              <a:t>patch_size</a:t>
            </a: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 </a:t>
            </a:r>
            <a:r>
              <a:rPr lang="en-US" sz="900" b="1" dirty="0">
                <a:solidFill>
                  <a:srgbClr val="001080"/>
                </a:solidFill>
                <a:effectLst/>
                <a:latin typeface="Courier New" panose="02070309020205020404" pitchFamily="49" charset="0"/>
              </a:rPr>
              <a:t>int</a:t>
            </a: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</a:p>
          <a:p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  </a:t>
            </a:r>
            <a:r>
              <a:rPr lang="en-US" sz="900" b="1" dirty="0" err="1">
                <a:solidFill>
                  <a:srgbClr val="001080"/>
                </a:solidFill>
                <a:effectLst/>
                <a:latin typeface="Courier New" panose="02070309020205020404" pitchFamily="49" charset="0"/>
              </a:rPr>
              <a:t>hidden_dim</a:t>
            </a: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 </a:t>
            </a:r>
            <a:r>
              <a:rPr lang="en-US" sz="900" b="1" dirty="0">
                <a:solidFill>
                  <a:srgbClr val="001080"/>
                </a:solidFill>
                <a:effectLst/>
                <a:latin typeface="Courier New" panose="02070309020205020404" pitchFamily="49" charset="0"/>
              </a:rPr>
              <a:t>int</a:t>
            </a: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</a:p>
          <a:p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  </a:t>
            </a:r>
            <a:r>
              <a:rPr lang="en-US" sz="900" b="1" dirty="0" err="1">
                <a:solidFill>
                  <a:srgbClr val="001080"/>
                </a:solidFill>
                <a:effectLst/>
                <a:latin typeface="Courier New" panose="02070309020205020404" pitchFamily="49" charset="0"/>
              </a:rPr>
              <a:t>tokens_mlp_dim</a:t>
            </a: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 </a:t>
            </a:r>
            <a:r>
              <a:rPr lang="en-US" sz="900" b="1" dirty="0">
                <a:solidFill>
                  <a:srgbClr val="001080"/>
                </a:solidFill>
                <a:effectLst/>
                <a:latin typeface="Courier New" panose="02070309020205020404" pitchFamily="49" charset="0"/>
              </a:rPr>
              <a:t>int</a:t>
            </a: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</a:p>
          <a:p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  </a:t>
            </a:r>
            <a:r>
              <a:rPr lang="en-US" sz="900" b="1" dirty="0" err="1">
                <a:solidFill>
                  <a:srgbClr val="001080"/>
                </a:solidFill>
                <a:effectLst/>
                <a:latin typeface="Courier New" panose="02070309020205020404" pitchFamily="49" charset="0"/>
              </a:rPr>
              <a:t>channels_mlp_dim</a:t>
            </a: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 </a:t>
            </a:r>
            <a:r>
              <a:rPr lang="en-US" sz="900" b="1" dirty="0">
                <a:solidFill>
                  <a:srgbClr val="001080"/>
                </a:solidFill>
                <a:effectLst/>
                <a:latin typeface="Courier New" panose="02070309020205020404" pitchFamily="49" charset="0"/>
              </a:rPr>
              <a:t>int</a:t>
            </a: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 </a:t>
            </a:r>
            <a:r>
              <a:rPr lang="en-US" sz="900" b="1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None</a:t>
            </a: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</a:p>
          <a:p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  </a:t>
            </a:r>
            <a:r>
              <a:rPr lang="en-US" sz="900" b="1" dirty="0" err="1">
                <a:solidFill>
                  <a:srgbClr val="001080"/>
                </a:solidFill>
                <a:effectLst/>
                <a:latin typeface="Courier New" panose="02070309020205020404" pitchFamily="49" charset="0"/>
              </a:rPr>
              <a:t>use_softmax</a:t>
            </a: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 </a:t>
            </a:r>
            <a:r>
              <a:rPr lang="en-US" sz="900" b="1" dirty="0">
                <a:solidFill>
                  <a:srgbClr val="001080"/>
                </a:solidFill>
                <a:effectLst/>
                <a:latin typeface="Courier New" panose="02070309020205020404" pitchFamily="49" charset="0"/>
              </a:rPr>
              <a:t>bool</a:t>
            </a: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 </a:t>
            </a:r>
            <a:r>
              <a:rPr lang="en-US" sz="900" b="1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False</a:t>
            </a: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</a:p>
          <a:p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):</a:t>
            </a:r>
          </a:p>
          <a:p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height, width, _ = </a:t>
            </a:r>
            <a:r>
              <a:rPr lang="en-US" sz="9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input_shape</a:t>
            </a:r>
            <a:endParaRPr lang="en-US" sz="900" b="1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b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</a:t>
            </a:r>
            <a:r>
              <a:rPr lang="en-US" sz="900" b="1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if</a:t>
            </a: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sz="9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channels_mlp_dim</a:t>
            </a: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sz="900" b="1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is</a:t>
            </a: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sz="900" b="1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None</a:t>
            </a: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</a:t>
            </a:r>
          </a:p>
          <a:p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  </a:t>
            </a:r>
            <a:r>
              <a:rPr lang="en-US" sz="9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channels_mlp_dim</a:t>
            </a: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 </a:t>
            </a:r>
            <a:r>
              <a:rPr lang="en-US" sz="9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tokens_mlp_dim</a:t>
            </a:r>
            <a:endParaRPr lang="en-US" sz="900" b="1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b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</a:t>
            </a:r>
            <a:r>
              <a:rPr lang="en-US" sz="9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num_patches</a:t>
            </a: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 (height*width)//(</a:t>
            </a:r>
            <a:r>
              <a:rPr lang="en-US" sz="9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patch_size</a:t>
            </a: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**</a:t>
            </a:r>
            <a:r>
              <a:rPr lang="en-US" sz="900" b="1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2</a:t>
            </a: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  </a:t>
            </a:r>
            <a:r>
              <a:rPr lang="en-US" sz="900" b="1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 TODO verify how this behaves with same padding</a:t>
            </a:r>
            <a:endParaRPr lang="en-US" sz="900" b="1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b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inputs = </a:t>
            </a:r>
            <a:r>
              <a:rPr lang="en-US" sz="9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keras.Input</a:t>
            </a: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9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input_shape</a:t>
            </a: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x = inputs</a:t>
            </a:r>
          </a:p>
          <a:p>
            <a:b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x = Conv2D(</a:t>
            </a:r>
            <a:r>
              <a:rPr lang="en-US" sz="9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hidden_dim</a:t>
            </a: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</a:p>
          <a:p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         </a:t>
            </a:r>
            <a:r>
              <a:rPr lang="en-US" sz="9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kernel_size</a:t>
            </a: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sz="9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patch_size</a:t>
            </a: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</a:p>
          <a:p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         strides=</a:t>
            </a:r>
            <a:r>
              <a:rPr lang="en-US" sz="9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patch_size</a:t>
            </a: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</a:p>
          <a:p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         padding=</a:t>
            </a:r>
            <a:r>
              <a:rPr lang="en-US" sz="900" b="1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'same'</a:t>
            </a: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</a:p>
          <a:p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         name=</a:t>
            </a:r>
            <a:r>
              <a:rPr lang="en-US" sz="900" b="1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'projector'</a:t>
            </a: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)(x)</a:t>
            </a:r>
          </a:p>
          <a:p>
            <a:b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x = </a:t>
            </a:r>
            <a:r>
              <a:rPr lang="en-US" sz="9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keras.layers.Reshape</a:t>
            </a: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([</a:t>
            </a:r>
            <a:r>
              <a:rPr lang="en-US" sz="900" b="1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-1</a:t>
            </a: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sz="9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hidden_dim</a:t>
            </a: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])(x)</a:t>
            </a:r>
          </a:p>
          <a:p>
            <a:b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</a:t>
            </a:r>
            <a:r>
              <a:rPr lang="en-US" sz="900" b="1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for</a:t>
            </a: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_ </a:t>
            </a:r>
            <a:r>
              <a:rPr lang="en-US" sz="900" b="1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in</a:t>
            </a: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sz="900" b="1" dirty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range</a:t>
            </a: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9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num_blocks</a:t>
            </a: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):</a:t>
            </a:r>
          </a:p>
          <a:p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  x = </a:t>
            </a:r>
            <a:r>
              <a:rPr lang="en-US" sz="9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MixerBlock</a:t>
            </a: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9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num_patches</a:t>
            </a: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sz="9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num_patches</a:t>
            </a: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</a:p>
          <a:p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                 </a:t>
            </a:r>
            <a:r>
              <a:rPr lang="en-US" sz="9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channel_dim</a:t>
            </a: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sz="9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hidden_dim</a:t>
            </a: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</a:p>
          <a:p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                 </a:t>
            </a:r>
            <a:r>
              <a:rPr lang="en-US" sz="9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token_mixer_hidden_dim</a:t>
            </a: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sz="9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tokens_mlp_dim</a:t>
            </a: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</a:p>
          <a:p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                 </a:t>
            </a:r>
            <a:r>
              <a:rPr lang="en-US" sz="9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channel_mixer_hidden_dim</a:t>
            </a: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sz="9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channels_mlp_dim</a:t>
            </a: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)(x)</a:t>
            </a:r>
          </a:p>
          <a:p>
            <a:b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x = GlobalAveragePooling1D()(x)  </a:t>
            </a:r>
            <a:r>
              <a:rPr lang="en-US" sz="900" b="1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 TODO verify this global average pool is correct choice here</a:t>
            </a:r>
            <a:endParaRPr lang="en-US" sz="900" b="1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b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x = </a:t>
            </a:r>
            <a:r>
              <a:rPr lang="en-US" sz="9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LayerNormalization</a:t>
            </a: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(name=</a:t>
            </a:r>
            <a:r>
              <a:rPr lang="en-US" sz="900" b="1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sz="900" b="1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pre_head_layer_norm</a:t>
            </a:r>
            <a:r>
              <a:rPr lang="en-US" sz="900" b="1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)(x)</a:t>
            </a:r>
          </a:p>
          <a:p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x = Dense(</a:t>
            </a:r>
            <a:r>
              <a:rPr lang="en-US" sz="9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num_classes</a:t>
            </a: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name=</a:t>
            </a:r>
            <a:r>
              <a:rPr lang="en-US" sz="900" b="1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'head'</a:t>
            </a: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)(x)</a:t>
            </a:r>
          </a:p>
          <a:p>
            <a:b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</a:t>
            </a:r>
            <a:r>
              <a:rPr lang="en-US" sz="900" b="1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if</a:t>
            </a: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sz="9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use_softmax</a:t>
            </a: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</a:t>
            </a:r>
          </a:p>
          <a:p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  x = </a:t>
            </a:r>
            <a:r>
              <a:rPr lang="en-US" sz="9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Softmax</a:t>
            </a: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()(x)</a:t>
            </a:r>
          </a:p>
          <a:p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</a:t>
            </a:r>
            <a:r>
              <a:rPr lang="en-US" sz="900" b="1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return</a:t>
            </a: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sz="9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keras.Model</a:t>
            </a: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(inputs, x)</a:t>
            </a:r>
          </a:p>
        </p:txBody>
      </p:sp>
    </p:spTree>
    <p:extLst>
      <p:ext uri="{BB962C8B-B14F-4D97-AF65-F5344CB8AC3E}">
        <p14:creationId xmlns:p14="http://schemas.microsoft.com/office/powerpoint/2010/main" val="191751305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400348-0902-42EF-974D-EFD9125C4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MLP Block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90ABD3-8099-4958-93B1-7D4356346B09}"/>
              </a:ext>
            </a:extLst>
          </p:cNvPr>
          <p:cNvSpPr txBox="1"/>
          <p:nvPr/>
        </p:nvSpPr>
        <p:spPr>
          <a:xfrm>
            <a:off x="393756" y="2194773"/>
            <a:ext cx="4061427" cy="3277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b="1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from</a:t>
            </a: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sz="9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tensorflow</a:t>
            </a: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sz="900" b="1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import</a:t>
            </a: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sz="9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keras</a:t>
            </a:r>
            <a:endParaRPr lang="en-US" sz="900" b="1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sz="900" b="1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from</a:t>
            </a: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sz="9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tensorflow.keras.layers</a:t>
            </a: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sz="900" b="1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import</a:t>
            </a: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(    Add,    Dense,    Conv2D,    GlobalAveragePooling1D,    Layer,    </a:t>
            </a:r>
            <a:r>
              <a:rPr lang="en-US" sz="9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LayerNormalization</a:t>
            </a: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   Permute,    </a:t>
            </a:r>
            <a:r>
              <a:rPr lang="en-US" sz="9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Softmax</a:t>
            </a: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   Activation,)</a:t>
            </a:r>
          </a:p>
          <a:p>
            <a:b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en-US" sz="900" b="1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class</a:t>
            </a: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sz="900" b="1" dirty="0" err="1">
                <a:solidFill>
                  <a:srgbClr val="267F99"/>
                </a:solidFill>
                <a:effectLst/>
                <a:latin typeface="Courier New" panose="02070309020205020404" pitchFamily="49" charset="0"/>
              </a:rPr>
              <a:t>MlpBlock</a:t>
            </a: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900" b="1" dirty="0">
                <a:solidFill>
                  <a:srgbClr val="267F99"/>
                </a:solidFill>
                <a:effectLst/>
                <a:latin typeface="Courier New" panose="02070309020205020404" pitchFamily="49" charset="0"/>
              </a:rPr>
              <a:t>Layer</a:t>
            </a: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):</a:t>
            </a:r>
          </a:p>
          <a:p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</a:t>
            </a:r>
            <a:r>
              <a:rPr lang="en-US" sz="900" b="1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def</a:t>
            </a: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sz="900" b="1" dirty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__</a:t>
            </a:r>
            <a:r>
              <a:rPr lang="en-US" sz="900" b="1" dirty="0" err="1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init</a:t>
            </a:r>
            <a:r>
              <a:rPr lang="en-US" sz="900" b="1" dirty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__</a:t>
            </a: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</a:p>
          <a:p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  </a:t>
            </a:r>
            <a:r>
              <a:rPr lang="en-US" sz="900" b="1" dirty="0">
                <a:solidFill>
                  <a:srgbClr val="001080"/>
                </a:solidFill>
                <a:effectLst/>
                <a:latin typeface="Courier New" panose="02070309020205020404" pitchFamily="49" charset="0"/>
              </a:rPr>
              <a:t>self</a:t>
            </a: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</a:p>
          <a:p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  </a:t>
            </a:r>
            <a:r>
              <a:rPr lang="en-US" sz="900" b="1" dirty="0">
                <a:solidFill>
                  <a:srgbClr val="001080"/>
                </a:solidFill>
                <a:effectLst/>
                <a:latin typeface="Courier New" panose="02070309020205020404" pitchFamily="49" charset="0"/>
              </a:rPr>
              <a:t>dim</a:t>
            </a: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 </a:t>
            </a:r>
            <a:r>
              <a:rPr lang="en-US" sz="900" b="1" dirty="0">
                <a:solidFill>
                  <a:srgbClr val="001080"/>
                </a:solidFill>
                <a:effectLst/>
                <a:latin typeface="Courier New" panose="02070309020205020404" pitchFamily="49" charset="0"/>
              </a:rPr>
              <a:t>int</a:t>
            </a: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</a:p>
          <a:p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  </a:t>
            </a:r>
            <a:r>
              <a:rPr lang="en-US" sz="900" b="1" dirty="0" err="1">
                <a:solidFill>
                  <a:srgbClr val="001080"/>
                </a:solidFill>
                <a:effectLst/>
                <a:latin typeface="Courier New" panose="02070309020205020404" pitchFamily="49" charset="0"/>
              </a:rPr>
              <a:t>hidden_dim</a:t>
            </a: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 </a:t>
            </a:r>
            <a:r>
              <a:rPr lang="en-US" sz="900" b="1" dirty="0">
                <a:solidFill>
                  <a:srgbClr val="001080"/>
                </a:solidFill>
                <a:effectLst/>
                <a:latin typeface="Courier New" panose="02070309020205020404" pitchFamily="49" charset="0"/>
              </a:rPr>
              <a:t>int</a:t>
            </a: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</a:p>
          <a:p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  </a:t>
            </a:r>
            <a:r>
              <a:rPr lang="en-US" sz="900" b="1" dirty="0">
                <a:solidFill>
                  <a:srgbClr val="001080"/>
                </a:solidFill>
                <a:effectLst/>
                <a:latin typeface="Courier New" panose="02070309020205020404" pitchFamily="49" charset="0"/>
              </a:rPr>
              <a:t>activation</a:t>
            </a: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sz="900" b="1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None</a:t>
            </a: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</a:p>
          <a:p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  **</a:t>
            </a:r>
            <a:r>
              <a:rPr lang="en-US" sz="900" b="1" dirty="0" err="1">
                <a:solidFill>
                  <a:srgbClr val="001080"/>
                </a:solidFill>
                <a:effectLst/>
                <a:latin typeface="Courier New" panose="02070309020205020404" pitchFamily="49" charset="0"/>
              </a:rPr>
              <a:t>kwargs</a:t>
            </a:r>
            <a:endParaRPr lang="en-US" sz="900" b="1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):</a:t>
            </a:r>
          </a:p>
          <a:p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  super(</a:t>
            </a:r>
            <a:r>
              <a:rPr lang="en-US" sz="9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MlpBlock</a:t>
            </a: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sz="900" b="1" dirty="0">
                <a:solidFill>
                  <a:srgbClr val="001080"/>
                </a:solidFill>
                <a:effectLst/>
                <a:latin typeface="Courier New" panose="02070309020205020404" pitchFamily="49" charset="0"/>
              </a:rPr>
              <a:t>self</a:t>
            </a: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).</a:t>
            </a:r>
            <a:r>
              <a:rPr lang="en-US" sz="900" b="1" dirty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__</a:t>
            </a:r>
            <a:r>
              <a:rPr lang="en-US" sz="900" b="1" dirty="0" err="1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init</a:t>
            </a:r>
            <a:r>
              <a:rPr lang="en-US" sz="900" b="1" dirty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__</a:t>
            </a: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(**</a:t>
            </a:r>
            <a:r>
              <a:rPr lang="en-US" sz="9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kwargs</a:t>
            </a: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b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  </a:t>
            </a:r>
            <a:r>
              <a:rPr lang="en-US" sz="900" b="1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if</a:t>
            </a: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activation </a:t>
            </a:r>
            <a:r>
              <a:rPr lang="en-US" sz="900" b="1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is</a:t>
            </a: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sz="900" b="1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None</a:t>
            </a: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</a:t>
            </a:r>
          </a:p>
          <a:p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      activation = </a:t>
            </a:r>
            <a:r>
              <a:rPr lang="en-US" sz="9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keras.activations.gelu</a:t>
            </a:r>
            <a:endParaRPr lang="en-US" sz="900" b="1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b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  </a:t>
            </a:r>
            <a:r>
              <a:rPr lang="en-US" sz="900" b="1" dirty="0" err="1">
                <a:solidFill>
                  <a:srgbClr val="001080"/>
                </a:solidFill>
                <a:effectLst/>
                <a:latin typeface="Courier New" panose="02070309020205020404" pitchFamily="49" charset="0"/>
              </a:rPr>
              <a:t>self</a:t>
            </a:r>
            <a:r>
              <a:rPr lang="en-US" sz="9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.dim</a:t>
            </a: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 dim</a:t>
            </a:r>
          </a:p>
          <a:p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  </a:t>
            </a:r>
            <a:r>
              <a:rPr lang="en-US" sz="900" b="1" dirty="0" err="1">
                <a:solidFill>
                  <a:srgbClr val="001080"/>
                </a:solidFill>
                <a:effectLst/>
                <a:latin typeface="Courier New" panose="02070309020205020404" pitchFamily="49" charset="0"/>
              </a:rPr>
              <a:t>self</a:t>
            </a:r>
            <a:r>
              <a:rPr lang="en-US" sz="9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.hidden_dim</a:t>
            </a: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 dim</a:t>
            </a:r>
          </a:p>
          <a:p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  </a:t>
            </a:r>
            <a:r>
              <a:rPr lang="en-US" sz="900" b="1" dirty="0">
                <a:solidFill>
                  <a:srgbClr val="001080"/>
                </a:solidFill>
                <a:effectLst/>
                <a:latin typeface="Courier New" panose="02070309020205020404" pitchFamily="49" charset="0"/>
              </a:rPr>
              <a:t>self</a:t>
            </a: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.dense1 = Dense(</a:t>
            </a:r>
            <a:r>
              <a:rPr lang="en-US" sz="9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hidden_dim</a:t>
            </a: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  </a:t>
            </a:r>
            <a:r>
              <a:rPr lang="en-US" sz="900" b="1" dirty="0" err="1">
                <a:solidFill>
                  <a:srgbClr val="001080"/>
                </a:solidFill>
                <a:effectLst/>
                <a:latin typeface="Courier New" panose="02070309020205020404" pitchFamily="49" charset="0"/>
              </a:rPr>
              <a:t>self</a:t>
            </a:r>
            <a:r>
              <a:rPr lang="en-US" sz="9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.activation</a:t>
            </a: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 Activation(activation)</a:t>
            </a:r>
          </a:p>
          <a:p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  </a:t>
            </a:r>
            <a:r>
              <a:rPr lang="en-US" sz="900" b="1" dirty="0">
                <a:solidFill>
                  <a:srgbClr val="001080"/>
                </a:solidFill>
                <a:effectLst/>
                <a:latin typeface="Courier New" panose="02070309020205020404" pitchFamily="49" charset="0"/>
              </a:rPr>
              <a:t>self</a:t>
            </a: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.dense2 = Dense(dim)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92BDB9-371D-495C-AF29-1BBC2D41D03F}"/>
              </a:ext>
            </a:extLst>
          </p:cNvPr>
          <p:cNvSpPr txBox="1"/>
          <p:nvPr/>
        </p:nvSpPr>
        <p:spPr>
          <a:xfrm>
            <a:off x="4675054" y="3349494"/>
            <a:ext cx="4061427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b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</a:t>
            </a:r>
            <a:r>
              <a:rPr lang="en-US" sz="900" b="1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def</a:t>
            </a: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sz="900" b="1" dirty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call</a:t>
            </a: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900" b="1" dirty="0">
                <a:solidFill>
                  <a:srgbClr val="001080"/>
                </a:solidFill>
                <a:effectLst/>
                <a:latin typeface="Courier New" panose="02070309020205020404" pitchFamily="49" charset="0"/>
              </a:rPr>
              <a:t>self</a:t>
            </a: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sz="900" b="1" dirty="0">
                <a:solidFill>
                  <a:srgbClr val="001080"/>
                </a:solidFill>
                <a:effectLst/>
                <a:latin typeface="Courier New" panose="02070309020205020404" pitchFamily="49" charset="0"/>
              </a:rPr>
              <a:t>inputs</a:t>
            </a: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):</a:t>
            </a:r>
          </a:p>
          <a:p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  x = inputs</a:t>
            </a:r>
          </a:p>
          <a:p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  x = </a:t>
            </a:r>
            <a:r>
              <a:rPr lang="en-US" sz="900" b="1" dirty="0">
                <a:solidFill>
                  <a:srgbClr val="001080"/>
                </a:solidFill>
                <a:effectLst/>
                <a:latin typeface="Courier New" panose="02070309020205020404" pitchFamily="49" charset="0"/>
              </a:rPr>
              <a:t>self</a:t>
            </a: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.dense1(x)</a:t>
            </a:r>
          </a:p>
          <a:p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  x = </a:t>
            </a:r>
            <a:r>
              <a:rPr lang="en-US" sz="900" b="1" dirty="0" err="1">
                <a:solidFill>
                  <a:srgbClr val="001080"/>
                </a:solidFill>
                <a:effectLst/>
                <a:latin typeface="Courier New" panose="02070309020205020404" pitchFamily="49" charset="0"/>
              </a:rPr>
              <a:t>self</a:t>
            </a:r>
            <a:r>
              <a:rPr lang="en-US" sz="9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.activation</a:t>
            </a: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(x)</a:t>
            </a:r>
          </a:p>
          <a:p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  x = </a:t>
            </a:r>
            <a:r>
              <a:rPr lang="en-US" sz="900" b="1" dirty="0">
                <a:solidFill>
                  <a:srgbClr val="001080"/>
                </a:solidFill>
                <a:effectLst/>
                <a:latin typeface="Courier New" panose="02070309020205020404" pitchFamily="49" charset="0"/>
              </a:rPr>
              <a:t>self</a:t>
            </a: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.dense2(x)</a:t>
            </a:r>
          </a:p>
          <a:p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  </a:t>
            </a:r>
            <a:r>
              <a:rPr lang="en-US" sz="900" b="1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return</a:t>
            </a: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x</a:t>
            </a:r>
          </a:p>
          <a:p>
            <a:b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</a:t>
            </a:r>
            <a:r>
              <a:rPr lang="en-US" sz="900" b="1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def</a:t>
            </a: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sz="900" b="1" dirty="0" err="1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compute_output_shape</a:t>
            </a: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900" b="1" dirty="0">
                <a:solidFill>
                  <a:srgbClr val="001080"/>
                </a:solidFill>
                <a:effectLst/>
                <a:latin typeface="Courier New" panose="02070309020205020404" pitchFamily="49" charset="0"/>
              </a:rPr>
              <a:t>self</a:t>
            </a: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sz="900" b="1" dirty="0" err="1">
                <a:solidFill>
                  <a:srgbClr val="001080"/>
                </a:solidFill>
                <a:effectLst/>
                <a:latin typeface="Courier New" panose="02070309020205020404" pitchFamily="49" charset="0"/>
              </a:rPr>
              <a:t>input_signature</a:t>
            </a: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):</a:t>
            </a:r>
          </a:p>
          <a:p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  </a:t>
            </a:r>
            <a:r>
              <a:rPr lang="en-US" sz="900" b="1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return</a:t>
            </a: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(</a:t>
            </a:r>
            <a:r>
              <a:rPr lang="en-US" sz="9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input_signature</a:t>
            </a: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en-US" sz="900" b="1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0</a:t>
            </a: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], </a:t>
            </a:r>
            <a:r>
              <a:rPr lang="en-US" sz="900" b="1" dirty="0" err="1">
                <a:solidFill>
                  <a:srgbClr val="001080"/>
                </a:solidFill>
                <a:effectLst/>
                <a:latin typeface="Courier New" panose="02070309020205020404" pitchFamily="49" charset="0"/>
              </a:rPr>
              <a:t>self</a:t>
            </a:r>
            <a:r>
              <a:rPr lang="en-US" sz="9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.dim</a:t>
            </a: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b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</a:t>
            </a:r>
            <a:r>
              <a:rPr lang="en-US" sz="900" b="1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def</a:t>
            </a: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sz="900" b="1" dirty="0" err="1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get_config</a:t>
            </a: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900" b="1" dirty="0">
                <a:solidFill>
                  <a:srgbClr val="001080"/>
                </a:solidFill>
                <a:effectLst/>
                <a:latin typeface="Courier New" panose="02070309020205020404" pitchFamily="49" charset="0"/>
              </a:rPr>
              <a:t>self</a:t>
            </a: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):</a:t>
            </a:r>
          </a:p>
          <a:p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  config = super(</a:t>
            </a:r>
            <a:r>
              <a:rPr lang="en-US" sz="9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MlpBlock</a:t>
            </a: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sz="900" b="1" dirty="0">
                <a:solidFill>
                  <a:srgbClr val="001080"/>
                </a:solidFill>
                <a:effectLst/>
                <a:latin typeface="Courier New" panose="02070309020205020404" pitchFamily="49" charset="0"/>
              </a:rPr>
              <a:t>self</a:t>
            </a: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).</a:t>
            </a:r>
            <a:r>
              <a:rPr lang="en-US" sz="9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get_config</a:t>
            </a: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</a:t>
            </a:r>
          </a:p>
          <a:p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  </a:t>
            </a:r>
            <a:r>
              <a:rPr lang="en-US" sz="9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config.update</a:t>
            </a: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({</a:t>
            </a:r>
          </a:p>
          <a:p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      </a:t>
            </a:r>
            <a:r>
              <a:rPr lang="en-US" sz="900" b="1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'dim'</a:t>
            </a: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 </a:t>
            </a:r>
            <a:r>
              <a:rPr lang="en-US" sz="900" b="1" dirty="0" err="1">
                <a:solidFill>
                  <a:srgbClr val="001080"/>
                </a:solidFill>
                <a:effectLst/>
                <a:latin typeface="Courier New" panose="02070309020205020404" pitchFamily="49" charset="0"/>
              </a:rPr>
              <a:t>self</a:t>
            </a:r>
            <a:r>
              <a:rPr lang="en-US" sz="9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.dim</a:t>
            </a: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</a:p>
          <a:p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      </a:t>
            </a:r>
            <a:r>
              <a:rPr lang="en-US" sz="900" b="1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sz="900" b="1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hidden_dim</a:t>
            </a:r>
            <a:r>
              <a:rPr lang="en-US" sz="900" b="1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 </a:t>
            </a:r>
            <a:r>
              <a:rPr lang="en-US" sz="900" b="1" dirty="0" err="1">
                <a:solidFill>
                  <a:srgbClr val="001080"/>
                </a:solidFill>
                <a:effectLst/>
                <a:latin typeface="Courier New" panose="02070309020205020404" pitchFamily="49" charset="0"/>
              </a:rPr>
              <a:t>self</a:t>
            </a:r>
            <a:r>
              <a:rPr lang="en-US" sz="9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.hidden_dim</a:t>
            </a: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  })</a:t>
            </a:r>
          </a:p>
          <a:p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  </a:t>
            </a:r>
            <a:r>
              <a:rPr lang="en-US" sz="900" b="1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return</a:t>
            </a: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config</a:t>
            </a:r>
          </a:p>
          <a:p>
            <a:endParaRPr lang="en-US" sz="900" b="1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972129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BC23DE-EF9E-44BA-AEB1-70B0CA2488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Mixer Block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801241-7537-48F6-B074-BDECC3652A02}"/>
              </a:ext>
            </a:extLst>
          </p:cNvPr>
          <p:cNvSpPr txBox="1"/>
          <p:nvPr/>
        </p:nvSpPr>
        <p:spPr>
          <a:xfrm>
            <a:off x="241877" y="1453917"/>
            <a:ext cx="609667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b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b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en-US" sz="900" b="1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class</a:t>
            </a: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sz="900" b="1" dirty="0" err="1">
                <a:solidFill>
                  <a:srgbClr val="267F99"/>
                </a:solidFill>
                <a:effectLst/>
                <a:latin typeface="Courier New" panose="02070309020205020404" pitchFamily="49" charset="0"/>
              </a:rPr>
              <a:t>MixerBlock</a:t>
            </a: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900" b="1" dirty="0">
                <a:solidFill>
                  <a:srgbClr val="267F99"/>
                </a:solidFill>
                <a:effectLst/>
                <a:latin typeface="Courier New" panose="02070309020205020404" pitchFamily="49" charset="0"/>
              </a:rPr>
              <a:t>Layer</a:t>
            </a: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):</a:t>
            </a:r>
          </a:p>
          <a:p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</a:t>
            </a:r>
            <a:r>
              <a:rPr lang="en-US" sz="900" b="1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def</a:t>
            </a: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sz="900" b="1" dirty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__</a:t>
            </a:r>
            <a:r>
              <a:rPr lang="en-US" sz="900" b="1" dirty="0" err="1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init</a:t>
            </a:r>
            <a:r>
              <a:rPr lang="en-US" sz="900" b="1" dirty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__</a:t>
            </a: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</a:p>
          <a:p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  </a:t>
            </a:r>
            <a:r>
              <a:rPr lang="en-US" sz="900" b="1" dirty="0">
                <a:solidFill>
                  <a:srgbClr val="001080"/>
                </a:solidFill>
                <a:effectLst/>
                <a:latin typeface="Courier New" panose="02070309020205020404" pitchFamily="49" charset="0"/>
              </a:rPr>
              <a:t>self</a:t>
            </a: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</a:p>
          <a:p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  </a:t>
            </a:r>
            <a:r>
              <a:rPr lang="en-US" sz="900" b="1" dirty="0" err="1">
                <a:solidFill>
                  <a:srgbClr val="001080"/>
                </a:solidFill>
                <a:effectLst/>
                <a:latin typeface="Courier New" panose="02070309020205020404" pitchFamily="49" charset="0"/>
              </a:rPr>
              <a:t>num_patches</a:t>
            </a: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 </a:t>
            </a:r>
            <a:r>
              <a:rPr lang="en-US" sz="900" b="1" dirty="0">
                <a:solidFill>
                  <a:srgbClr val="001080"/>
                </a:solidFill>
                <a:effectLst/>
                <a:latin typeface="Courier New" panose="02070309020205020404" pitchFamily="49" charset="0"/>
              </a:rPr>
              <a:t>int</a:t>
            </a: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</a:p>
          <a:p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  </a:t>
            </a:r>
            <a:r>
              <a:rPr lang="en-US" sz="900" b="1" dirty="0" err="1">
                <a:solidFill>
                  <a:srgbClr val="001080"/>
                </a:solidFill>
                <a:effectLst/>
                <a:latin typeface="Courier New" panose="02070309020205020404" pitchFamily="49" charset="0"/>
              </a:rPr>
              <a:t>channel_dim</a:t>
            </a: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 </a:t>
            </a:r>
            <a:r>
              <a:rPr lang="en-US" sz="900" b="1" dirty="0">
                <a:solidFill>
                  <a:srgbClr val="001080"/>
                </a:solidFill>
                <a:effectLst/>
                <a:latin typeface="Courier New" panose="02070309020205020404" pitchFamily="49" charset="0"/>
              </a:rPr>
              <a:t>int</a:t>
            </a: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</a:p>
          <a:p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  </a:t>
            </a:r>
            <a:r>
              <a:rPr lang="en-US" sz="900" b="1" dirty="0" err="1">
                <a:solidFill>
                  <a:srgbClr val="001080"/>
                </a:solidFill>
                <a:effectLst/>
                <a:latin typeface="Courier New" panose="02070309020205020404" pitchFamily="49" charset="0"/>
              </a:rPr>
              <a:t>token_mixer_hidden_dim</a:t>
            </a: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 </a:t>
            </a:r>
            <a:r>
              <a:rPr lang="en-US" sz="900" b="1" dirty="0">
                <a:solidFill>
                  <a:srgbClr val="001080"/>
                </a:solidFill>
                <a:effectLst/>
                <a:latin typeface="Courier New" panose="02070309020205020404" pitchFamily="49" charset="0"/>
              </a:rPr>
              <a:t>int</a:t>
            </a: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</a:p>
          <a:p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  </a:t>
            </a:r>
            <a:r>
              <a:rPr lang="en-US" sz="900" b="1" dirty="0" err="1">
                <a:solidFill>
                  <a:srgbClr val="001080"/>
                </a:solidFill>
                <a:effectLst/>
                <a:latin typeface="Courier New" panose="02070309020205020404" pitchFamily="49" charset="0"/>
              </a:rPr>
              <a:t>channel_mixer_hidden_dim</a:t>
            </a: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 </a:t>
            </a:r>
            <a:r>
              <a:rPr lang="en-US" sz="900" b="1" dirty="0">
                <a:solidFill>
                  <a:srgbClr val="001080"/>
                </a:solidFill>
                <a:effectLst/>
                <a:latin typeface="Courier New" panose="02070309020205020404" pitchFamily="49" charset="0"/>
              </a:rPr>
              <a:t>int</a:t>
            </a: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 </a:t>
            </a:r>
            <a:r>
              <a:rPr lang="en-US" sz="900" b="1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None</a:t>
            </a: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</a:p>
          <a:p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  </a:t>
            </a:r>
            <a:r>
              <a:rPr lang="en-US" sz="900" b="1" dirty="0">
                <a:solidFill>
                  <a:srgbClr val="001080"/>
                </a:solidFill>
                <a:effectLst/>
                <a:latin typeface="Courier New" panose="02070309020205020404" pitchFamily="49" charset="0"/>
              </a:rPr>
              <a:t>activation</a:t>
            </a: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sz="900" b="1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None</a:t>
            </a: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</a:p>
          <a:p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  **</a:t>
            </a:r>
            <a:r>
              <a:rPr lang="en-US" sz="900" b="1" dirty="0" err="1">
                <a:solidFill>
                  <a:srgbClr val="001080"/>
                </a:solidFill>
                <a:effectLst/>
                <a:latin typeface="Courier New" panose="02070309020205020404" pitchFamily="49" charset="0"/>
              </a:rPr>
              <a:t>kwargs</a:t>
            </a:r>
            <a:endParaRPr lang="en-US" sz="900" b="1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):</a:t>
            </a:r>
          </a:p>
          <a:p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  super(</a:t>
            </a:r>
            <a:r>
              <a:rPr lang="en-US" sz="9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MixerBlock</a:t>
            </a: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sz="900" b="1" dirty="0">
                <a:solidFill>
                  <a:srgbClr val="001080"/>
                </a:solidFill>
                <a:effectLst/>
                <a:latin typeface="Courier New" panose="02070309020205020404" pitchFamily="49" charset="0"/>
              </a:rPr>
              <a:t>self</a:t>
            </a: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).</a:t>
            </a:r>
            <a:r>
              <a:rPr lang="en-US" sz="900" b="1" dirty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__</a:t>
            </a:r>
            <a:r>
              <a:rPr lang="en-US" sz="900" b="1" dirty="0" err="1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init</a:t>
            </a:r>
            <a:r>
              <a:rPr lang="en-US" sz="900" b="1" dirty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__</a:t>
            </a: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(**</a:t>
            </a:r>
            <a:r>
              <a:rPr lang="en-US" sz="9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kwargs</a:t>
            </a: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b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  </a:t>
            </a:r>
            <a:r>
              <a:rPr lang="en-US" sz="900" b="1" dirty="0" err="1">
                <a:solidFill>
                  <a:srgbClr val="001080"/>
                </a:solidFill>
                <a:effectLst/>
                <a:latin typeface="Courier New" panose="02070309020205020404" pitchFamily="49" charset="0"/>
              </a:rPr>
              <a:t>self</a:t>
            </a:r>
            <a:r>
              <a:rPr lang="en-US" sz="9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.num_patches</a:t>
            </a: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 </a:t>
            </a:r>
            <a:r>
              <a:rPr lang="en-US" sz="9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num_patches</a:t>
            </a:r>
            <a:endParaRPr lang="en-US" sz="900" b="1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  </a:t>
            </a:r>
            <a:r>
              <a:rPr lang="en-US" sz="900" b="1" dirty="0" err="1">
                <a:solidFill>
                  <a:srgbClr val="001080"/>
                </a:solidFill>
                <a:effectLst/>
                <a:latin typeface="Courier New" panose="02070309020205020404" pitchFamily="49" charset="0"/>
              </a:rPr>
              <a:t>self</a:t>
            </a:r>
            <a:r>
              <a:rPr lang="en-US" sz="9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.channel_dim</a:t>
            </a: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 </a:t>
            </a:r>
            <a:r>
              <a:rPr lang="en-US" sz="9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channel_dim</a:t>
            </a:r>
            <a:endParaRPr lang="en-US" sz="900" b="1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  </a:t>
            </a:r>
            <a:r>
              <a:rPr lang="en-US" sz="900" b="1" dirty="0" err="1">
                <a:solidFill>
                  <a:srgbClr val="001080"/>
                </a:solidFill>
                <a:effectLst/>
                <a:latin typeface="Courier New" panose="02070309020205020404" pitchFamily="49" charset="0"/>
              </a:rPr>
              <a:t>self</a:t>
            </a:r>
            <a:r>
              <a:rPr lang="en-US" sz="9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.token_mixer_hidden_dim</a:t>
            </a: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 </a:t>
            </a:r>
            <a:r>
              <a:rPr lang="en-US" sz="9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token_mixer_hidden_dim</a:t>
            </a:r>
            <a:endParaRPr lang="en-US" sz="900" b="1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  </a:t>
            </a:r>
            <a:r>
              <a:rPr lang="en-US" sz="900" b="1" dirty="0" err="1">
                <a:solidFill>
                  <a:srgbClr val="001080"/>
                </a:solidFill>
                <a:effectLst/>
                <a:latin typeface="Courier New" panose="02070309020205020404" pitchFamily="49" charset="0"/>
              </a:rPr>
              <a:t>self</a:t>
            </a:r>
            <a:r>
              <a:rPr lang="en-US" sz="9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.channel_mixer_hidden_dim</a:t>
            </a: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 </a:t>
            </a:r>
            <a:r>
              <a:rPr lang="en-US" sz="9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channel_mixer_hidden_dim</a:t>
            </a:r>
            <a:endParaRPr lang="en-US" sz="900" b="1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  </a:t>
            </a:r>
            <a:r>
              <a:rPr lang="en-US" sz="900" b="1" dirty="0" err="1">
                <a:solidFill>
                  <a:srgbClr val="001080"/>
                </a:solidFill>
                <a:effectLst/>
                <a:latin typeface="Courier New" panose="02070309020205020404" pitchFamily="49" charset="0"/>
              </a:rPr>
              <a:t>self</a:t>
            </a:r>
            <a:r>
              <a:rPr lang="en-US" sz="9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.activation</a:t>
            </a: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 activation</a:t>
            </a:r>
          </a:p>
          <a:p>
            <a:b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  </a:t>
            </a:r>
            <a:r>
              <a:rPr lang="en-US" sz="900" b="1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if</a:t>
            </a: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activation </a:t>
            </a:r>
            <a:r>
              <a:rPr lang="en-US" sz="900" b="1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is</a:t>
            </a: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sz="900" b="1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None</a:t>
            </a: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</a:t>
            </a:r>
          </a:p>
          <a:p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      </a:t>
            </a:r>
            <a:r>
              <a:rPr lang="en-US" sz="900" b="1" dirty="0" err="1">
                <a:solidFill>
                  <a:srgbClr val="001080"/>
                </a:solidFill>
                <a:effectLst/>
                <a:latin typeface="Courier New" panose="02070309020205020404" pitchFamily="49" charset="0"/>
              </a:rPr>
              <a:t>self</a:t>
            </a:r>
            <a:r>
              <a:rPr lang="en-US" sz="9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.activation</a:t>
            </a: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 </a:t>
            </a:r>
            <a:r>
              <a:rPr lang="en-US" sz="9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keras.activations.gelu</a:t>
            </a:r>
            <a:endParaRPr lang="en-US" sz="900" b="1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b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  </a:t>
            </a:r>
            <a:r>
              <a:rPr lang="en-US" sz="900" b="1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if</a:t>
            </a: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sz="9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channel_mixer_hidden_dim</a:t>
            </a: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sz="900" b="1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is</a:t>
            </a: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sz="900" b="1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None</a:t>
            </a: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</a:t>
            </a:r>
          </a:p>
          <a:p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      </a:t>
            </a:r>
            <a:r>
              <a:rPr lang="en-US" sz="9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channel_mixer_hidden_dim</a:t>
            </a: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 </a:t>
            </a:r>
            <a:r>
              <a:rPr lang="en-US" sz="9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token_mixer_hidden_dim</a:t>
            </a:r>
            <a:endParaRPr lang="en-US" sz="900" b="1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b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  </a:t>
            </a:r>
            <a:r>
              <a:rPr lang="en-US" sz="900" b="1" dirty="0">
                <a:solidFill>
                  <a:srgbClr val="001080"/>
                </a:solidFill>
                <a:effectLst/>
                <a:latin typeface="Courier New" panose="02070309020205020404" pitchFamily="49" charset="0"/>
              </a:rPr>
              <a:t>self</a:t>
            </a: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.norm1 = </a:t>
            </a:r>
            <a:r>
              <a:rPr lang="en-US" sz="9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LayerNormalization</a:t>
            </a: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(axis=</a:t>
            </a:r>
            <a:r>
              <a:rPr lang="en-US" sz="900" b="1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  </a:t>
            </a:r>
            <a:r>
              <a:rPr lang="en-US" sz="900" b="1" dirty="0">
                <a:solidFill>
                  <a:srgbClr val="001080"/>
                </a:solidFill>
                <a:effectLst/>
                <a:latin typeface="Courier New" panose="02070309020205020404" pitchFamily="49" charset="0"/>
              </a:rPr>
              <a:t>self</a:t>
            </a: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.permute1 = Permute((</a:t>
            </a:r>
            <a:r>
              <a:rPr lang="en-US" sz="900" b="1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2</a:t>
            </a: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sz="900" b="1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))</a:t>
            </a:r>
          </a:p>
          <a:p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  </a:t>
            </a:r>
            <a:r>
              <a:rPr lang="en-US" sz="900" b="1" dirty="0" err="1">
                <a:solidFill>
                  <a:srgbClr val="001080"/>
                </a:solidFill>
                <a:effectLst/>
                <a:latin typeface="Courier New" panose="02070309020205020404" pitchFamily="49" charset="0"/>
              </a:rPr>
              <a:t>self</a:t>
            </a:r>
            <a:r>
              <a:rPr lang="en-US" sz="9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.token_mixer</a:t>
            </a: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 </a:t>
            </a:r>
            <a:r>
              <a:rPr lang="en-US" sz="9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MlpBlock</a:t>
            </a: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9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num_patches</a:t>
            </a: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sz="9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token_mixer_hidden_dim</a:t>
            </a: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name=</a:t>
            </a:r>
            <a:r>
              <a:rPr lang="en-US" sz="900" b="1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sz="900" b="1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token_mixer</a:t>
            </a:r>
            <a:r>
              <a:rPr lang="en-US" sz="900" b="1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b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  </a:t>
            </a:r>
            <a:r>
              <a:rPr lang="en-US" sz="900" b="1" dirty="0">
                <a:solidFill>
                  <a:srgbClr val="001080"/>
                </a:solidFill>
                <a:effectLst/>
                <a:latin typeface="Courier New" panose="02070309020205020404" pitchFamily="49" charset="0"/>
              </a:rPr>
              <a:t>self</a:t>
            </a: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.permute2 = Permute((</a:t>
            </a:r>
            <a:r>
              <a:rPr lang="en-US" sz="900" b="1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2</a:t>
            </a: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sz="900" b="1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))</a:t>
            </a:r>
          </a:p>
          <a:p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  </a:t>
            </a:r>
            <a:r>
              <a:rPr lang="en-US" sz="900" b="1" dirty="0">
                <a:solidFill>
                  <a:srgbClr val="001080"/>
                </a:solidFill>
                <a:effectLst/>
                <a:latin typeface="Courier New" panose="02070309020205020404" pitchFamily="49" charset="0"/>
              </a:rPr>
              <a:t>self</a:t>
            </a: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.norm2 = </a:t>
            </a:r>
            <a:r>
              <a:rPr lang="en-US" sz="9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LayerNormalization</a:t>
            </a: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(axis=</a:t>
            </a:r>
            <a:r>
              <a:rPr lang="en-US" sz="900" b="1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  </a:t>
            </a:r>
            <a:r>
              <a:rPr lang="en-US" sz="900" b="1" dirty="0" err="1">
                <a:solidFill>
                  <a:srgbClr val="001080"/>
                </a:solidFill>
                <a:effectLst/>
                <a:latin typeface="Courier New" panose="02070309020205020404" pitchFamily="49" charset="0"/>
              </a:rPr>
              <a:t>self</a:t>
            </a:r>
            <a:r>
              <a:rPr lang="en-US" sz="9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.channel_mixer</a:t>
            </a: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 </a:t>
            </a:r>
            <a:r>
              <a:rPr lang="en-US" sz="9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MlpBlock</a:t>
            </a: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9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channel_dim</a:t>
            </a: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sz="9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channel_mixer_hidden_dim</a:t>
            </a: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name=</a:t>
            </a:r>
            <a:r>
              <a:rPr lang="en-US" sz="900" b="1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sz="900" b="1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channel_mixer</a:t>
            </a:r>
            <a:r>
              <a:rPr lang="en-US" sz="900" b="1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b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  </a:t>
            </a:r>
            <a:r>
              <a:rPr lang="en-US" sz="900" b="1" dirty="0">
                <a:solidFill>
                  <a:srgbClr val="001080"/>
                </a:solidFill>
                <a:effectLst/>
                <a:latin typeface="Courier New" panose="02070309020205020404" pitchFamily="49" charset="0"/>
              </a:rPr>
              <a:t>self</a:t>
            </a: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.skip_connection1 = Add()</a:t>
            </a:r>
          </a:p>
          <a:p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  </a:t>
            </a:r>
            <a:r>
              <a:rPr lang="en-US" sz="900" b="1" dirty="0">
                <a:solidFill>
                  <a:srgbClr val="001080"/>
                </a:solidFill>
                <a:effectLst/>
                <a:latin typeface="Courier New" panose="02070309020205020404" pitchFamily="49" charset="0"/>
              </a:rPr>
              <a:t>self</a:t>
            </a: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.skip_connection2 = Add()</a:t>
            </a:r>
          </a:p>
          <a:p>
            <a:b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BE17537-3506-40DD-A7E7-0CF95D8FC2C6}"/>
              </a:ext>
            </a:extLst>
          </p:cNvPr>
          <p:cNvSpPr txBox="1"/>
          <p:nvPr/>
        </p:nvSpPr>
        <p:spPr>
          <a:xfrm>
            <a:off x="6534490" y="2161612"/>
            <a:ext cx="6096670" cy="46628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b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</a:t>
            </a:r>
            <a:r>
              <a:rPr lang="en-US" sz="900" b="1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def</a:t>
            </a: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sz="900" b="1" dirty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call</a:t>
            </a: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900" b="1" dirty="0">
                <a:solidFill>
                  <a:srgbClr val="001080"/>
                </a:solidFill>
                <a:effectLst/>
                <a:latin typeface="Courier New" panose="02070309020205020404" pitchFamily="49" charset="0"/>
              </a:rPr>
              <a:t>self</a:t>
            </a: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sz="900" b="1" dirty="0">
                <a:solidFill>
                  <a:srgbClr val="001080"/>
                </a:solidFill>
                <a:effectLst/>
                <a:latin typeface="Courier New" panose="02070309020205020404" pitchFamily="49" charset="0"/>
              </a:rPr>
              <a:t>inputs</a:t>
            </a: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):</a:t>
            </a:r>
          </a:p>
          <a:p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  x = inputs</a:t>
            </a:r>
          </a:p>
          <a:p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  </a:t>
            </a:r>
            <a:r>
              <a:rPr lang="en-US" sz="9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skip_x</a:t>
            </a: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 x</a:t>
            </a:r>
          </a:p>
          <a:p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  x = </a:t>
            </a:r>
            <a:r>
              <a:rPr lang="en-US" sz="900" b="1" dirty="0">
                <a:solidFill>
                  <a:srgbClr val="001080"/>
                </a:solidFill>
                <a:effectLst/>
                <a:latin typeface="Courier New" panose="02070309020205020404" pitchFamily="49" charset="0"/>
              </a:rPr>
              <a:t>self</a:t>
            </a: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.norm1(x)</a:t>
            </a:r>
          </a:p>
          <a:p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  x = </a:t>
            </a:r>
            <a:r>
              <a:rPr lang="en-US" sz="900" b="1" dirty="0">
                <a:solidFill>
                  <a:srgbClr val="001080"/>
                </a:solidFill>
                <a:effectLst/>
                <a:latin typeface="Courier New" panose="02070309020205020404" pitchFamily="49" charset="0"/>
              </a:rPr>
              <a:t>self</a:t>
            </a: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.permute1(x)</a:t>
            </a:r>
          </a:p>
          <a:p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  x = </a:t>
            </a:r>
            <a:r>
              <a:rPr lang="en-US" sz="900" b="1" dirty="0" err="1">
                <a:solidFill>
                  <a:srgbClr val="001080"/>
                </a:solidFill>
                <a:effectLst/>
                <a:latin typeface="Courier New" panose="02070309020205020404" pitchFamily="49" charset="0"/>
              </a:rPr>
              <a:t>self</a:t>
            </a:r>
            <a:r>
              <a:rPr lang="en-US" sz="9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.token_mixer</a:t>
            </a: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(x)</a:t>
            </a:r>
          </a:p>
          <a:p>
            <a:b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  x = </a:t>
            </a:r>
            <a:r>
              <a:rPr lang="en-US" sz="900" b="1" dirty="0">
                <a:solidFill>
                  <a:srgbClr val="001080"/>
                </a:solidFill>
                <a:effectLst/>
                <a:latin typeface="Courier New" panose="02070309020205020404" pitchFamily="49" charset="0"/>
              </a:rPr>
              <a:t>self</a:t>
            </a: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.permute2(x)</a:t>
            </a:r>
          </a:p>
          <a:p>
            <a:b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  x = </a:t>
            </a:r>
            <a:r>
              <a:rPr lang="en-US" sz="900" b="1" dirty="0">
                <a:solidFill>
                  <a:srgbClr val="001080"/>
                </a:solidFill>
                <a:effectLst/>
                <a:latin typeface="Courier New" panose="02070309020205020404" pitchFamily="49" charset="0"/>
              </a:rPr>
              <a:t>self</a:t>
            </a: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.skip_connection1([x, </a:t>
            </a:r>
            <a:r>
              <a:rPr lang="en-US" sz="9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skip_x</a:t>
            </a: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])</a:t>
            </a:r>
          </a:p>
          <a:p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  </a:t>
            </a:r>
            <a:r>
              <a:rPr lang="en-US" sz="9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skip_x</a:t>
            </a: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 x</a:t>
            </a:r>
          </a:p>
          <a:p>
            <a:b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  x = </a:t>
            </a:r>
            <a:r>
              <a:rPr lang="en-US" sz="900" b="1" dirty="0">
                <a:solidFill>
                  <a:srgbClr val="001080"/>
                </a:solidFill>
                <a:effectLst/>
                <a:latin typeface="Courier New" panose="02070309020205020404" pitchFamily="49" charset="0"/>
              </a:rPr>
              <a:t>self</a:t>
            </a: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.norm2(x)</a:t>
            </a:r>
          </a:p>
          <a:p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  x = </a:t>
            </a:r>
            <a:r>
              <a:rPr lang="en-US" sz="900" b="1" dirty="0" err="1">
                <a:solidFill>
                  <a:srgbClr val="001080"/>
                </a:solidFill>
                <a:effectLst/>
                <a:latin typeface="Courier New" panose="02070309020205020404" pitchFamily="49" charset="0"/>
              </a:rPr>
              <a:t>self</a:t>
            </a:r>
            <a:r>
              <a:rPr lang="en-US" sz="9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.channel_mixer</a:t>
            </a: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(x)</a:t>
            </a:r>
          </a:p>
          <a:p>
            <a:b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  x = </a:t>
            </a:r>
            <a:r>
              <a:rPr lang="en-US" sz="900" b="1" dirty="0">
                <a:solidFill>
                  <a:srgbClr val="001080"/>
                </a:solidFill>
                <a:effectLst/>
                <a:latin typeface="Courier New" panose="02070309020205020404" pitchFamily="49" charset="0"/>
              </a:rPr>
              <a:t>self</a:t>
            </a: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.skip_connection2([x, </a:t>
            </a:r>
            <a:r>
              <a:rPr lang="en-US" sz="9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skip_x</a:t>
            </a: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])  </a:t>
            </a:r>
            <a:r>
              <a:rPr lang="en-US" sz="900" b="1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 TODO need 2?</a:t>
            </a:r>
            <a:endParaRPr lang="en-US" sz="900" b="1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b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  </a:t>
            </a:r>
            <a:r>
              <a:rPr lang="en-US" sz="900" b="1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return</a:t>
            </a: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x</a:t>
            </a:r>
          </a:p>
          <a:p>
            <a:b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</a:t>
            </a:r>
            <a:r>
              <a:rPr lang="en-US" sz="900" b="1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def</a:t>
            </a: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sz="900" b="1" dirty="0" err="1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compute_output_shape</a:t>
            </a: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900" b="1" dirty="0">
                <a:solidFill>
                  <a:srgbClr val="001080"/>
                </a:solidFill>
                <a:effectLst/>
                <a:latin typeface="Courier New" panose="02070309020205020404" pitchFamily="49" charset="0"/>
              </a:rPr>
              <a:t>self</a:t>
            </a: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sz="900" b="1" dirty="0" err="1">
                <a:solidFill>
                  <a:srgbClr val="001080"/>
                </a:solidFill>
                <a:effectLst/>
                <a:latin typeface="Courier New" panose="02070309020205020404" pitchFamily="49" charset="0"/>
              </a:rPr>
              <a:t>input_shape</a:t>
            </a: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):</a:t>
            </a:r>
          </a:p>
          <a:p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  </a:t>
            </a:r>
            <a:r>
              <a:rPr lang="en-US" sz="900" b="1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return</a:t>
            </a: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sz="9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input_shape</a:t>
            </a:r>
            <a:endParaRPr lang="en-US" sz="900" b="1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b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</a:t>
            </a:r>
            <a:r>
              <a:rPr lang="en-US" sz="900" b="1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def</a:t>
            </a: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sz="900" b="1" dirty="0" err="1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get_config</a:t>
            </a: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900" b="1" dirty="0">
                <a:solidFill>
                  <a:srgbClr val="001080"/>
                </a:solidFill>
                <a:effectLst/>
                <a:latin typeface="Courier New" panose="02070309020205020404" pitchFamily="49" charset="0"/>
              </a:rPr>
              <a:t>self</a:t>
            </a: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):</a:t>
            </a:r>
          </a:p>
          <a:p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  config = super(</a:t>
            </a:r>
            <a:r>
              <a:rPr lang="en-US" sz="9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MixerBlock</a:t>
            </a: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sz="900" b="1" dirty="0">
                <a:solidFill>
                  <a:srgbClr val="001080"/>
                </a:solidFill>
                <a:effectLst/>
                <a:latin typeface="Courier New" panose="02070309020205020404" pitchFamily="49" charset="0"/>
              </a:rPr>
              <a:t>self</a:t>
            </a: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).</a:t>
            </a:r>
            <a:r>
              <a:rPr lang="en-US" sz="9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get_config</a:t>
            </a: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</a:t>
            </a:r>
          </a:p>
          <a:p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  </a:t>
            </a:r>
            <a:r>
              <a:rPr lang="en-US" sz="9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config.update</a:t>
            </a: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({</a:t>
            </a:r>
          </a:p>
          <a:p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      </a:t>
            </a:r>
            <a:r>
              <a:rPr lang="en-US" sz="900" b="1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sz="900" b="1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num_patches</a:t>
            </a:r>
            <a:r>
              <a:rPr lang="en-US" sz="900" b="1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 </a:t>
            </a:r>
            <a:r>
              <a:rPr lang="en-US" sz="900" b="1" dirty="0" err="1">
                <a:solidFill>
                  <a:srgbClr val="001080"/>
                </a:solidFill>
                <a:effectLst/>
                <a:latin typeface="Courier New" panose="02070309020205020404" pitchFamily="49" charset="0"/>
              </a:rPr>
              <a:t>self</a:t>
            </a:r>
            <a:r>
              <a:rPr lang="en-US" sz="9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.num_patches</a:t>
            </a: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</a:p>
          <a:p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      </a:t>
            </a:r>
            <a:r>
              <a:rPr lang="en-US" sz="900" b="1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sz="900" b="1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channel_dim</a:t>
            </a:r>
            <a:r>
              <a:rPr lang="en-US" sz="900" b="1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 </a:t>
            </a:r>
            <a:r>
              <a:rPr lang="en-US" sz="900" b="1" dirty="0" err="1">
                <a:solidFill>
                  <a:srgbClr val="001080"/>
                </a:solidFill>
                <a:effectLst/>
                <a:latin typeface="Courier New" panose="02070309020205020404" pitchFamily="49" charset="0"/>
              </a:rPr>
              <a:t>self</a:t>
            </a:r>
            <a:r>
              <a:rPr lang="en-US" sz="9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.channel_dim</a:t>
            </a: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</a:p>
          <a:p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      </a:t>
            </a:r>
            <a:r>
              <a:rPr lang="en-US" sz="900" b="1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sz="900" b="1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token_mixer_hidden_dim</a:t>
            </a:r>
            <a:r>
              <a:rPr lang="en-US" sz="900" b="1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 </a:t>
            </a:r>
            <a:r>
              <a:rPr lang="en-US" sz="900" b="1" dirty="0" err="1">
                <a:solidFill>
                  <a:srgbClr val="001080"/>
                </a:solidFill>
                <a:effectLst/>
                <a:latin typeface="Courier New" panose="02070309020205020404" pitchFamily="49" charset="0"/>
              </a:rPr>
              <a:t>self</a:t>
            </a:r>
            <a:r>
              <a:rPr lang="en-US" sz="9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.token_mixer_hidden_dim</a:t>
            </a: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</a:p>
          <a:p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      </a:t>
            </a:r>
            <a:r>
              <a:rPr lang="en-US" sz="900" b="1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sz="900" b="1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channel_mixer_hidden_dim</a:t>
            </a:r>
            <a:r>
              <a:rPr lang="en-US" sz="900" b="1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 </a:t>
            </a:r>
            <a:r>
              <a:rPr lang="en-US" sz="900" b="1" dirty="0" err="1">
                <a:solidFill>
                  <a:srgbClr val="001080"/>
                </a:solidFill>
                <a:effectLst/>
                <a:latin typeface="Courier New" panose="02070309020205020404" pitchFamily="49" charset="0"/>
              </a:rPr>
              <a:t>self</a:t>
            </a:r>
            <a:r>
              <a:rPr lang="en-US" sz="9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.channel_mixer_hidden_dim</a:t>
            </a: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</a:p>
          <a:p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      </a:t>
            </a:r>
            <a:r>
              <a:rPr lang="en-US" sz="900" b="1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'activation'</a:t>
            </a: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 </a:t>
            </a:r>
            <a:r>
              <a:rPr lang="en-US" sz="900" b="1" dirty="0" err="1">
                <a:solidFill>
                  <a:srgbClr val="001080"/>
                </a:solidFill>
                <a:effectLst/>
                <a:latin typeface="Courier New" panose="02070309020205020404" pitchFamily="49" charset="0"/>
              </a:rPr>
              <a:t>self</a:t>
            </a:r>
            <a:r>
              <a:rPr lang="en-US" sz="9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.activation</a:t>
            </a: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</a:p>
          <a:p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  })</a:t>
            </a:r>
          </a:p>
          <a:p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  </a:t>
            </a:r>
            <a:r>
              <a:rPr lang="en-US" sz="900" b="1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return</a:t>
            </a:r>
            <a:r>
              <a:rPr lang="en-US" sz="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config</a:t>
            </a:r>
          </a:p>
        </p:txBody>
      </p:sp>
    </p:spTree>
    <p:extLst>
      <p:ext uri="{BB962C8B-B14F-4D97-AF65-F5344CB8AC3E}">
        <p14:creationId xmlns:p14="http://schemas.microsoft.com/office/powerpoint/2010/main" val="168251765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5712F-99B1-411A-A759-376D1CCC2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 MLP-Mixer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008A94-9CEC-4DDA-AF45-06B09AEE8142}"/>
              </a:ext>
            </a:extLst>
          </p:cNvPr>
          <p:cNvSpPr txBox="1"/>
          <p:nvPr/>
        </p:nvSpPr>
        <p:spPr>
          <a:xfrm>
            <a:off x="511581" y="2414345"/>
            <a:ext cx="9401803" cy="4339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 Reshape input data from (28, 28) to (28, 28, 1)</a:t>
            </a:r>
            <a:endParaRPr lang="en-US" sz="1200" b="1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sz="12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w, h = </a:t>
            </a:r>
            <a:r>
              <a:rPr lang="en-US" sz="1200" b="1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28</a:t>
            </a:r>
            <a:r>
              <a:rPr lang="en-US" sz="12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sz="1200" b="1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28</a:t>
            </a:r>
            <a:endParaRPr lang="en-US" sz="1200" b="1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sz="12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train_images</a:t>
            </a:r>
            <a:r>
              <a:rPr lang="en-US" sz="12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 </a:t>
            </a:r>
            <a:r>
              <a:rPr lang="en-US" sz="12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train_images.reshape</a:t>
            </a:r>
            <a:r>
              <a:rPr lang="en-US" sz="12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12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train_images.shape</a:t>
            </a:r>
            <a:r>
              <a:rPr lang="en-US" sz="12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en-US" sz="1200" b="1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0</a:t>
            </a:r>
            <a:r>
              <a:rPr lang="en-US" sz="12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], w, h, </a:t>
            </a:r>
            <a:r>
              <a:rPr lang="en-US" sz="1200" b="1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en-US" sz="12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r>
              <a:rPr lang="en-US" sz="12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test_images</a:t>
            </a:r>
            <a:r>
              <a:rPr lang="en-US" sz="12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 </a:t>
            </a:r>
            <a:r>
              <a:rPr lang="en-US" sz="12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test_images.reshape</a:t>
            </a:r>
            <a:r>
              <a:rPr lang="en-US" sz="12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12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test_images.shape</a:t>
            </a:r>
            <a:r>
              <a:rPr lang="en-US" sz="12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en-US" sz="1200" b="1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0</a:t>
            </a:r>
            <a:r>
              <a:rPr lang="en-US" sz="12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], w, h, </a:t>
            </a:r>
            <a:r>
              <a:rPr lang="en-US" sz="1200" b="1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en-US" sz="12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endParaRPr lang="en-US" sz="1200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12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model_mlp_mixer</a:t>
            </a:r>
            <a:r>
              <a:rPr lang="en-US" sz="12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 </a:t>
            </a:r>
            <a:r>
              <a:rPr lang="en-US" sz="12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MlpMixerModel</a:t>
            </a:r>
            <a:r>
              <a:rPr lang="en-US" sz="12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12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input_shape</a:t>
            </a:r>
            <a:r>
              <a:rPr lang="en-US" sz="12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sz="12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train_images.shape</a:t>
            </a:r>
            <a:r>
              <a:rPr lang="en-US" sz="12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en-US" sz="1200" b="1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en-US" sz="12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:],</a:t>
            </a:r>
          </a:p>
          <a:p>
            <a:r>
              <a:rPr lang="en-US" sz="12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                </a:t>
            </a:r>
            <a:r>
              <a:rPr lang="en-US" sz="12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num_classes</a:t>
            </a:r>
            <a:r>
              <a:rPr lang="en-US" sz="12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sz="1200" b="1" dirty="0" err="1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len</a:t>
            </a:r>
            <a:r>
              <a:rPr lang="en-US" sz="12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12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np.unique</a:t>
            </a:r>
            <a:r>
              <a:rPr lang="en-US" sz="12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12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train_labels</a:t>
            </a:r>
            <a:r>
              <a:rPr lang="en-US" sz="12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)), </a:t>
            </a:r>
          </a:p>
          <a:p>
            <a:r>
              <a:rPr lang="en-US" sz="12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                </a:t>
            </a:r>
            <a:r>
              <a:rPr lang="en-US" sz="12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num_blocks</a:t>
            </a:r>
            <a:r>
              <a:rPr lang="en-US" sz="12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sz="1200" b="1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4</a:t>
            </a:r>
            <a:r>
              <a:rPr lang="en-US" sz="12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</a:p>
          <a:p>
            <a:r>
              <a:rPr lang="en-US" sz="12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                </a:t>
            </a:r>
            <a:r>
              <a:rPr lang="en-US" sz="12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patch_size</a:t>
            </a:r>
            <a:r>
              <a:rPr lang="en-US" sz="12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sz="1200" b="1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4</a:t>
            </a:r>
            <a:r>
              <a:rPr lang="en-US" sz="12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</a:p>
          <a:p>
            <a:r>
              <a:rPr lang="en-US" sz="12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                </a:t>
            </a:r>
            <a:r>
              <a:rPr lang="en-US" sz="12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hidden_dim</a:t>
            </a:r>
            <a:r>
              <a:rPr lang="en-US" sz="12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sz="1200" b="1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64</a:t>
            </a:r>
            <a:r>
              <a:rPr lang="en-US" sz="12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</a:p>
          <a:p>
            <a:r>
              <a:rPr lang="en-US" sz="12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                </a:t>
            </a:r>
            <a:r>
              <a:rPr lang="en-US" sz="12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tokens_mlp_dim</a:t>
            </a:r>
            <a:r>
              <a:rPr lang="en-US" sz="12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sz="1200" b="1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128</a:t>
            </a:r>
            <a:r>
              <a:rPr lang="en-US" sz="12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</a:p>
          <a:p>
            <a:r>
              <a:rPr lang="en-US" sz="12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                </a:t>
            </a:r>
            <a:r>
              <a:rPr lang="en-US" sz="12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channels_mlp_dim</a:t>
            </a:r>
            <a:r>
              <a:rPr lang="en-US" sz="12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sz="1200" b="1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128</a:t>
            </a:r>
            <a:r>
              <a:rPr lang="en-US" sz="12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</a:p>
          <a:p>
            <a:r>
              <a:rPr lang="en-US" sz="12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                </a:t>
            </a:r>
            <a:r>
              <a:rPr lang="en-US" sz="12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use_softmax</a:t>
            </a:r>
            <a:r>
              <a:rPr lang="en-US" sz="12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sz="1200" b="1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True</a:t>
            </a:r>
            <a:r>
              <a:rPr lang="en-US" sz="12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br>
              <a:rPr lang="en-US" sz="12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endParaRPr lang="en-US" sz="1200" b="1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sz="12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model_mlp_mixer.</a:t>
            </a:r>
            <a:r>
              <a:rPr lang="en-US" sz="1200" b="1" dirty="0" err="1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compile</a:t>
            </a:r>
            <a:r>
              <a:rPr lang="en-US" sz="12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(optimizer=</a:t>
            </a:r>
            <a:r>
              <a:rPr lang="en-US" sz="1200" b="1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sz="1200" b="1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adam</a:t>
            </a:r>
            <a:r>
              <a:rPr lang="en-US" sz="1200" b="1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sz="12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</a:p>
          <a:p>
            <a:r>
              <a:rPr lang="en-US" sz="12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        loss=</a:t>
            </a:r>
            <a:r>
              <a:rPr lang="en-US" sz="1200" b="1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sz="1200" b="1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sparse_categorical_crossentropy</a:t>
            </a:r>
            <a:r>
              <a:rPr lang="en-US" sz="1200" b="1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sz="12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</a:p>
          <a:p>
            <a:r>
              <a:rPr lang="en-US" sz="12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        metrics=[</a:t>
            </a:r>
            <a:r>
              <a:rPr lang="en-US" sz="1200" b="1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'accuracy’</a:t>
            </a:r>
            <a:r>
              <a:rPr lang="en-US" sz="12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])</a:t>
            </a:r>
          </a:p>
          <a:p>
            <a:endParaRPr lang="en-US" sz="1200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12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hist = </a:t>
            </a:r>
            <a:r>
              <a:rPr lang="en-US" sz="12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model_mlp_mixer.fit</a:t>
            </a:r>
            <a:r>
              <a:rPr lang="en-US" sz="12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12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train_images</a:t>
            </a:r>
            <a:r>
              <a:rPr lang="en-US" sz="12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sz="12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train_labels</a:t>
            </a:r>
            <a:r>
              <a:rPr lang="en-US" sz="12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sz="12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validation_data</a:t>
            </a:r>
            <a:r>
              <a:rPr lang="en-US" sz="12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=(</a:t>
            </a:r>
            <a:r>
              <a:rPr lang="en-US" sz="12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test_images</a:t>
            </a:r>
            <a:r>
              <a:rPr lang="en-US" sz="12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sz="12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test_labels</a:t>
            </a:r>
            <a:r>
              <a:rPr lang="en-US" sz="12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),  epochs = </a:t>
            </a:r>
            <a:r>
              <a:rPr lang="en-US" sz="1200" b="1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10</a:t>
            </a:r>
            <a:r>
              <a:rPr lang="en-US" sz="12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sz="12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batch_size</a:t>
            </a:r>
            <a:r>
              <a:rPr lang="en-US" sz="12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 </a:t>
            </a:r>
            <a:r>
              <a:rPr lang="en-US" sz="1200" b="1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128</a:t>
            </a:r>
            <a:r>
              <a:rPr lang="en-US" sz="12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)</a:t>
            </a:r>
          </a:p>
          <a:p>
            <a:endParaRPr lang="en-US" sz="1200" b="1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endParaRPr lang="en-US" sz="1200" b="1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780249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35978C-6B11-49D3-9DD8-C6852808C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Blank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8B6882-0CFD-4C31-852D-1D936D3995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2776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0ACE2-C569-4960-A3AF-3DAAE2D13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Neuron SSH console access (</a:t>
            </a:r>
            <a:r>
              <a:rPr lang="en-US" dirty="0" err="1"/>
              <a:t>slurm</a:t>
            </a:r>
            <a:r>
              <a:rPr lang="en-US" dirty="0"/>
              <a:t> schedule)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E8803F-CAFD-490B-966A-552CE44829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sinfo</a:t>
            </a:r>
            <a:endParaRPr lang="en-US" dirty="0"/>
          </a:p>
          <a:p>
            <a:r>
              <a:rPr lang="en-US" dirty="0" err="1"/>
              <a:t>squeue</a:t>
            </a:r>
            <a:endParaRPr lang="en-US" dirty="0"/>
          </a:p>
          <a:p>
            <a:r>
              <a:rPr lang="en-US" dirty="0" err="1"/>
              <a:t>salloc</a:t>
            </a:r>
            <a:endParaRPr lang="en-US" dirty="0"/>
          </a:p>
          <a:p>
            <a:r>
              <a:rPr lang="en-US" dirty="0" err="1"/>
              <a:t>srun</a:t>
            </a:r>
            <a:endParaRPr lang="en-US" dirty="0"/>
          </a:p>
          <a:p>
            <a:r>
              <a:rPr lang="en-US" dirty="0" err="1"/>
              <a:t>sbatch</a:t>
            </a:r>
            <a:endParaRPr lang="en-US" dirty="0"/>
          </a:p>
          <a:p>
            <a:r>
              <a:rPr lang="en-US" dirty="0" err="1"/>
              <a:t>scancel</a:t>
            </a:r>
            <a:endParaRPr lang="en-US" dirty="0"/>
          </a:p>
          <a:p>
            <a:r>
              <a:rPr lang="en-US" dirty="0" err="1"/>
              <a:t>scancel</a:t>
            </a:r>
            <a:r>
              <a:rPr lang="en-US" dirty="0"/>
              <a:t> –u $USER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62203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9339D-AF10-4F84-8792-10F346FB1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script for </a:t>
            </a:r>
            <a:r>
              <a:rPr lang="en-US" dirty="0" err="1"/>
              <a:t>slurm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BE04FEB-75D8-4BF8-98B0-CDF567DCD576}"/>
              </a:ext>
            </a:extLst>
          </p:cNvPr>
          <p:cNvSpPr txBox="1"/>
          <p:nvPr/>
        </p:nvSpPr>
        <p:spPr>
          <a:xfrm>
            <a:off x="2622690" y="1833259"/>
            <a:ext cx="245820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srun</a:t>
            </a:r>
            <a:r>
              <a:rPr lang="en-US" dirty="0"/>
              <a:t> -N 1 hostname</a:t>
            </a:r>
          </a:p>
          <a:p>
            <a:r>
              <a:rPr lang="en-US" dirty="0" err="1"/>
              <a:t>srun</a:t>
            </a:r>
            <a:r>
              <a:rPr lang="en-US" dirty="0"/>
              <a:t> -N 1 </a:t>
            </a:r>
            <a:r>
              <a:rPr lang="en-US" dirty="0" err="1"/>
              <a:t>nvidia-smi</a:t>
            </a:r>
            <a:endParaRPr lang="en-US" dirty="0"/>
          </a:p>
          <a:p>
            <a:r>
              <a:rPr lang="en-US" dirty="0" err="1"/>
              <a:t>srun</a:t>
            </a:r>
            <a:r>
              <a:rPr lang="en-US" dirty="0"/>
              <a:t> -N 2 hostname</a:t>
            </a:r>
          </a:p>
          <a:p>
            <a:r>
              <a:rPr lang="en-US" dirty="0" err="1"/>
              <a:t>srun</a:t>
            </a:r>
            <a:r>
              <a:rPr lang="en-US" dirty="0"/>
              <a:t> -N 2 </a:t>
            </a:r>
            <a:r>
              <a:rPr lang="en-US" dirty="0" err="1"/>
              <a:t>nvidia-smi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519E18-4304-460F-9F07-08C5FC80ED90}"/>
              </a:ext>
            </a:extLst>
          </p:cNvPr>
          <p:cNvSpPr txBox="1"/>
          <p:nvPr/>
        </p:nvSpPr>
        <p:spPr>
          <a:xfrm>
            <a:off x="4851286" y="4174106"/>
            <a:ext cx="3533733" cy="147732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000" dirty="0"/>
              <a:t>/scratch/</a:t>
            </a:r>
            <a:r>
              <a:rPr lang="en-US" sz="1000" dirty="0" err="1"/>
              <a:t>mydir</a:t>
            </a:r>
            <a:r>
              <a:rPr lang="en-US" sz="1000" dirty="0"/>
              <a:t>/ </a:t>
            </a:r>
            <a:r>
              <a:rPr lang="en-US" sz="1000" dirty="0" err="1"/>
              <a:t>test_sbatch.sbatch</a:t>
            </a:r>
            <a:r>
              <a:rPr lang="en-US" sz="1000" dirty="0"/>
              <a:t> </a:t>
            </a:r>
          </a:p>
          <a:p>
            <a:r>
              <a:rPr lang="en-US" sz="1000" dirty="0"/>
              <a:t>#!/bin/bash</a:t>
            </a:r>
          </a:p>
          <a:p>
            <a:endParaRPr lang="en-US" sz="1000" dirty="0"/>
          </a:p>
          <a:p>
            <a:r>
              <a:rPr lang="en-US" sz="1000" dirty="0"/>
              <a:t>#SBATCH -N 2</a:t>
            </a:r>
          </a:p>
          <a:p>
            <a:r>
              <a:rPr lang="en-US" sz="1000" dirty="0"/>
              <a:t>#SBATCH --job-name=hackathon_team01_job</a:t>
            </a:r>
          </a:p>
          <a:p>
            <a:r>
              <a:rPr lang="en-US" sz="1000" dirty="0"/>
              <a:t>#SBATCH -o /scratch/</a:t>
            </a:r>
            <a:r>
              <a:rPr lang="en-US" sz="1000" dirty="0" err="1"/>
              <a:t>mydir</a:t>
            </a:r>
            <a:r>
              <a:rPr lang="en-US" sz="1000" dirty="0"/>
              <a:t>/logs/%</a:t>
            </a:r>
            <a:r>
              <a:rPr lang="en-US" sz="1000" dirty="0" err="1"/>
              <a:t>j.out</a:t>
            </a:r>
            <a:endParaRPr lang="en-US" sz="1000" dirty="0"/>
          </a:p>
          <a:p>
            <a:r>
              <a:rPr lang="en-US" sz="1000" dirty="0"/>
              <a:t>#SBATCH -e /scratch/</a:t>
            </a:r>
            <a:r>
              <a:rPr lang="en-US" sz="1000" dirty="0" err="1"/>
              <a:t>mydir</a:t>
            </a:r>
            <a:r>
              <a:rPr lang="en-US" sz="1000" dirty="0"/>
              <a:t>/logs/%</a:t>
            </a:r>
            <a:r>
              <a:rPr lang="en-US" sz="1000" dirty="0" err="1"/>
              <a:t>j.err</a:t>
            </a:r>
            <a:endParaRPr lang="en-US" sz="1000" dirty="0"/>
          </a:p>
          <a:p>
            <a:endParaRPr lang="en-US" sz="1000" dirty="0"/>
          </a:p>
          <a:p>
            <a:r>
              <a:rPr lang="en-US" sz="1000" dirty="0" err="1"/>
              <a:t>srun</a:t>
            </a:r>
            <a:r>
              <a:rPr lang="en-US" sz="1000" dirty="0"/>
              <a:t> -l /scratch/mydir/test.sh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BF5941D-A3CB-43F9-A803-7F4F1003A3F9}"/>
              </a:ext>
            </a:extLst>
          </p:cNvPr>
          <p:cNvSpPr txBox="1"/>
          <p:nvPr/>
        </p:nvSpPr>
        <p:spPr>
          <a:xfrm>
            <a:off x="210807" y="3954571"/>
            <a:ext cx="3813359" cy="147732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000" dirty="0"/>
              <a:t># Submit the job</a:t>
            </a:r>
          </a:p>
          <a:p>
            <a:r>
              <a:rPr lang="en-US" sz="1000" dirty="0"/>
              <a:t>! </a:t>
            </a:r>
            <a:r>
              <a:rPr lang="en-US" sz="1000" dirty="0" err="1"/>
              <a:t>sbatch</a:t>
            </a:r>
            <a:r>
              <a:rPr lang="en-US" sz="1000" dirty="0"/>
              <a:t> /scratch/</a:t>
            </a:r>
            <a:r>
              <a:rPr lang="en-US" sz="1000" dirty="0" err="1"/>
              <a:t>mydir</a:t>
            </a:r>
            <a:r>
              <a:rPr lang="en-US" sz="1000" dirty="0"/>
              <a:t>/</a:t>
            </a:r>
            <a:r>
              <a:rPr lang="en-US" sz="1000" dirty="0" err="1"/>
              <a:t>test_sbatch.sbatch</a:t>
            </a:r>
            <a:endParaRPr lang="en-US" sz="1000" dirty="0"/>
          </a:p>
          <a:p>
            <a:endParaRPr lang="en-US" sz="1000" dirty="0"/>
          </a:p>
          <a:p>
            <a:r>
              <a:rPr lang="en-US" sz="1000" dirty="0"/>
              <a:t># Get the JOBID variable</a:t>
            </a:r>
          </a:p>
          <a:p>
            <a:r>
              <a:rPr lang="en-US" sz="1000" dirty="0"/>
              <a:t>JOBID=!</a:t>
            </a:r>
            <a:r>
              <a:rPr lang="en-US" sz="1000" dirty="0" err="1"/>
              <a:t>squeue</a:t>
            </a:r>
            <a:r>
              <a:rPr lang="en-US" sz="1000" dirty="0"/>
              <a:t> -u $USER | grep dli | awk '{print $1}'</a:t>
            </a:r>
          </a:p>
          <a:p>
            <a:r>
              <a:rPr lang="en-US" sz="1000" dirty="0" err="1"/>
              <a:t>slurm_job_output</a:t>
            </a:r>
            <a:r>
              <a:rPr lang="en-US" sz="1000" dirty="0"/>
              <a:t>=' /scratch/</a:t>
            </a:r>
            <a:r>
              <a:rPr lang="en-US" sz="1000" dirty="0" err="1"/>
              <a:t>mydir</a:t>
            </a:r>
            <a:r>
              <a:rPr lang="en-US" sz="1000" dirty="0"/>
              <a:t>/logs/'+JOBID[0]+'.out'</a:t>
            </a:r>
          </a:p>
          <a:p>
            <a:endParaRPr lang="en-US" sz="1000" dirty="0"/>
          </a:p>
          <a:p>
            <a:r>
              <a:rPr lang="en-US" sz="1000" dirty="0"/>
              <a:t># check the jobs in the SLURM scheduling queue</a:t>
            </a:r>
          </a:p>
          <a:p>
            <a:r>
              <a:rPr lang="en-US" sz="1000" dirty="0"/>
              <a:t>! </a:t>
            </a:r>
            <a:r>
              <a:rPr lang="en-US" sz="1000" dirty="0" err="1"/>
              <a:t>squeue</a:t>
            </a:r>
            <a:endParaRPr lang="en-US" sz="1000" dirty="0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4EB7C325-C483-4070-A33B-4DE2E4FEF8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F04AFC2-6828-40DB-86D9-E79256E9EDDA}"/>
              </a:ext>
            </a:extLst>
          </p:cNvPr>
          <p:cNvSpPr txBox="1"/>
          <p:nvPr/>
        </p:nvSpPr>
        <p:spPr>
          <a:xfrm>
            <a:off x="9420434" y="5314802"/>
            <a:ext cx="2325275" cy="101566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000" dirty="0"/>
              <a:t>/scratch/mydir/test.sh</a:t>
            </a:r>
            <a:endParaRPr kumimoji="0" lang="en-US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Unicode MS"/>
              <a:ea typeface="var(--jp-code-font-family)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#!/bin/bash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sleep 2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nvidia-smi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000" dirty="0">
                <a:latin typeface="Arial" panose="020B0604020202020204" pitchFamily="34" charset="0"/>
              </a:rPr>
              <a:t>hostname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pwd</a:t>
            </a:r>
            <a:endParaRPr kumimoji="0" lang="en-US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5C0C41C-708C-4C3F-B84E-9CC214CE45AC}"/>
              </a:ext>
            </a:extLst>
          </p:cNvPr>
          <p:cNvCxnSpPr>
            <a:cxnSpLocks/>
          </p:cNvCxnSpPr>
          <p:nvPr/>
        </p:nvCxnSpPr>
        <p:spPr>
          <a:xfrm>
            <a:off x="3665657" y="4229602"/>
            <a:ext cx="9587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5C0B3EA-6BAF-4C8C-A766-3A6F88A199A5}"/>
              </a:ext>
            </a:extLst>
          </p:cNvPr>
          <p:cNvCxnSpPr>
            <a:cxnSpLocks/>
          </p:cNvCxnSpPr>
          <p:nvPr/>
        </p:nvCxnSpPr>
        <p:spPr>
          <a:xfrm flipV="1">
            <a:off x="7084081" y="5450144"/>
            <a:ext cx="2215507" cy="373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CCA5DEE-12FC-49E5-9FC2-CEE7020FAD70}"/>
              </a:ext>
            </a:extLst>
          </p:cNvPr>
          <p:cNvSpPr txBox="1"/>
          <p:nvPr/>
        </p:nvSpPr>
        <p:spPr>
          <a:xfrm>
            <a:off x="608258" y="1962808"/>
            <a:ext cx="4918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sinfo</a:t>
            </a:r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BBF054F-A865-42AE-B94F-D669FAEA3BC5}"/>
              </a:ext>
            </a:extLst>
          </p:cNvPr>
          <p:cNvSpPr txBox="1"/>
          <p:nvPr/>
        </p:nvSpPr>
        <p:spPr>
          <a:xfrm>
            <a:off x="6460216" y="2075624"/>
            <a:ext cx="269586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squeue</a:t>
            </a:r>
            <a:endParaRPr lang="en-US" dirty="0"/>
          </a:p>
          <a:p>
            <a:r>
              <a:rPr lang="en-US" dirty="0" err="1"/>
              <a:t>scancel</a:t>
            </a:r>
            <a:r>
              <a:rPr lang="en-US" dirty="0"/>
              <a:t> –u $USER</a:t>
            </a:r>
          </a:p>
        </p:txBody>
      </p:sp>
    </p:spTree>
    <p:extLst>
      <p:ext uri="{BB962C8B-B14F-4D97-AF65-F5344CB8AC3E}">
        <p14:creationId xmlns:p14="http://schemas.microsoft.com/office/powerpoint/2010/main" val="32345749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36F7052-1DDC-4B98-8D90-1C8E45DA9732}"/>
              </a:ext>
            </a:extLst>
          </p:cNvPr>
          <p:cNvSpPr/>
          <p:nvPr/>
        </p:nvSpPr>
        <p:spPr>
          <a:xfrm>
            <a:off x="5175557" y="4121851"/>
            <a:ext cx="2566631" cy="4350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Neuron Login node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B3BDAAE-86BE-4A10-AE3B-900BF62E8457}"/>
              </a:ext>
            </a:extLst>
          </p:cNvPr>
          <p:cNvSpPr/>
          <p:nvPr/>
        </p:nvSpPr>
        <p:spPr>
          <a:xfrm>
            <a:off x="8832485" y="4121851"/>
            <a:ext cx="3208454" cy="4350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GPU node</a:t>
            </a:r>
          </a:p>
        </p:txBody>
      </p:sp>
      <p:sp>
        <p:nvSpPr>
          <p:cNvPr id="9" name="Cylinder 8">
            <a:extLst>
              <a:ext uri="{FF2B5EF4-FFF2-40B4-BE49-F238E27FC236}">
                <a16:creationId xmlns:a16="http://schemas.microsoft.com/office/drawing/2014/main" id="{6E9F26F2-52B4-4D19-9966-4A89EC4805A7}"/>
              </a:ext>
            </a:extLst>
          </p:cNvPr>
          <p:cNvSpPr/>
          <p:nvPr/>
        </p:nvSpPr>
        <p:spPr>
          <a:xfrm>
            <a:off x="9144000" y="5272906"/>
            <a:ext cx="2130915" cy="1152063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NFS ( 100T scratch)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65B295B-0875-4154-8E45-684F19BE8BE5}"/>
              </a:ext>
            </a:extLst>
          </p:cNvPr>
          <p:cNvSpPr/>
          <p:nvPr/>
        </p:nvSpPr>
        <p:spPr>
          <a:xfrm>
            <a:off x="5175556" y="5728091"/>
            <a:ext cx="2566631" cy="4350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Neuron Data mover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980E28A-DC13-4EC7-932D-CAB21BF4568F}"/>
              </a:ext>
            </a:extLst>
          </p:cNvPr>
          <p:cNvSpPr/>
          <p:nvPr/>
        </p:nvSpPr>
        <p:spPr>
          <a:xfrm>
            <a:off x="6372603" y="3695868"/>
            <a:ext cx="1369585" cy="3444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GPU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022067B-F820-44A2-8162-7A61B015C862}"/>
              </a:ext>
            </a:extLst>
          </p:cNvPr>
          <p:cNvSpPr/>
          <p:nvPr/>
        </p:nvSpPr>
        <p:spPr>
          <a:xfrm>
            <a:off x="646524" y="6122853"/>
            <a:ext cx="2130915" cy="4954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Labtop</a:t>
            </a:r>
            <a:endParaRPr lang="en-US" dirty="0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8E248A5F-DCD5-4AD9-91A6-D216605D5D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58036"/>
          </a:xfrm>
        </p:spPr>
        <p:txBody>
          <a:bodyPr>
            <a:normAutofit fontScale="90000"/>
          </a:bodyPr>
          <a:lstStyle/>
          <a:p>
            <a:r>
              <a:rPr lang="en-US" dirty="0"/>
              <a:t>Neuron X forwarding for </a:t>
            </a:r>
            <a:r>
              <a:rPr lang="en-US" dirty="0" err="1"/>
              <a:t>Nsight</a:t>
            </a:r>
            <a:r>
              <a:rPr lang="en-US" dirty="0"/>
              <a:t> GUI profiler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F847726-FF1A-4E14-8281-E55B0B5CBC10}"/>
              </a:ext>
            </a:extLst>
          </p:cNvPr>
          <p:cNvSpPr txBox="1"/>
          <p:nvPr/>
        </p:nvSpPr>
        <p:spPr>
          <a:xfrm>
            <a:off x="9888544" y="4511578"/>
            <a:ext cx="1565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GPU allocation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55AD176-F2E4-475A-899B-2978B468544C}"/>
              </a:ext>
            </a:extLst>
          </p:cNvPr>
          <p:cNvCxnSpPr>
            <a:stCxn id="13" idx="3"/>
            <a:endCxn id="5" idx="1"/>
          </p:cNvCxnSpPr>
          <p:nvPr/>
        </p:nvCxnSpPr>
        <p:spPr>
          <a:xfrm flipV="1">
            <a:off x="2777439" y="4339374"/>
            <a:ext cx="2398118" cy="20312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2F4E01CF-C8FC-415B-9251-A6F4B4A36231}"/>
              </a:ext>
            </a:extLst>
          </p:cNvPr>
          <p:cNvSpPr txBox="1"/>
          <p:nvPr/>
        </p:nvSpPr>
        <p:spPr>
          <a:xfrm>
            <a:off x="3406470" y="5358759"/>
            <a:ext cx="1140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ssh</a:t>
            </a:r>
            <a:r>
              <a:rPr lang="en-US" dirty="0"/>
              <a:t> access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4A4A47F-50E0-48DE-BD9C-C7B9BD243667}"/>
              </a:ext>
            </a:extLst>
          </p:cNvPr>
          <p:cNvSpPr/>
          <p:nvPr/>
        </p:nvSpPr>
        <p:spPr>
          <a:xfrm>
            <a:off x="8839872" y="3557650"/>
            <a:ext cx="1369585" cy="3444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GPU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1A08E48-8C41-4076-B507-901642130812}"/>
              </a:ext>
            </a:extLst>
          </p:cNvPr>
          <p:cNvSpPr/>
          <p:nvPr/>
        </p:nvSpPr>
        <p:spPr>
          <a:xfrm>
            <a:off x="10671354" y="3557650"/>
            <a:ext cx="1369585" cy="3444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GPU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3DCC586-45E8-416B-BB89-DBA0834AA835}"/>
              </a:ext>
            </a:extLst>
          </p:cNvPr>
          <p:cNvCxnSpPr>
            <a:cxnSpLocks/>
            <a:stCxn id="5" idx="3"/>
            <a:endCxn id="9" idx="2"/>
          </p:cNvCxnSpPr>
          <p:nvPr/>
        </p:nvCxnSpPr>
        <p:spPr>
          <a:xfrm>
            <a:off x="7742188" y="4339374"/>
            <a:ext cx="1401812" cy="15095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7943E235-8E59-4F88-B24B-05420CF1C0DF}"/>
              </a:ext>
            </a:extLst>
          </p:cNvPr>
          <p:cNvSpPr/>
          <p:nvPr/>
        </p:nvSpPr>
        <p:spPr>
          <a:xfrm>
            <a:off x="851962" y="3914150"/>
            <a:ext cx="1720039" cy="8806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 windows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9176D97-BC32-4AA8-B6AE-FF97D2C7B05C}"/>
              </a:ext>
            </a:extLst>
          </p:cNvPr>
          <p:cNvSpPr txBox="1"/>
          <p:nvPr/>
        </p:nvSpPr>
        <p:spPr>
          <a:xfrm>
            <a:off x="1259935" y="5741436"/>
            <a:ext cx="904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console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A0D4F10-0487-4B04-B66D-ADDFCC637E17}"/>
              </a:ext>
            </a:extLst>
          </p:cNvPr>
          <p:cNvSpPr txBox="1"/>
          <p:nvPr/>
        </p:nvSpPr>
        <p:spPr>
          <a:xfrm>
            <a:off x="608257" y="1192673"/>
            <a:ext cx="591296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Step0. access with X-forwarding(</a:t>
            </a:r>
            <a:r>
              <a:rPr lang="en-US" dirty="0" err="1"/>
              <a:t>Xshell</a:t>
            </a:r>
            <a:r>
              <a:rPr lang="en-US" dirty="0"/>
              <a:t>, </a:t>
            </a:r>
            <a:r>
              <a:rPr lang="en-US" dirty="0" err="1"/>
              <a:t>Xming</a:t>
            </a:r>
            <a:r>
              <a:rPr lang="en-US" dirty="0"/>
              <a:t>, </a:t>
            </a:r>
            <a:r>
              <a:rPr lang="en-US" dirty="0" err="1"/>
              <a:t>MobaXterm</a:t>
            </a:r>
            <a:r>
              <a:rPr lang="en-US" dirty="0"/>
              <a:t>)</a:t>
            </a:r>
          </a:p>
          <a:p>
            <a:r>
              <a:rPr lang="en-US" dirty="0"/>
              <a:t>Step1. export profile output  on NFS</a:t>
            </a:r>
          </a:p>
          <a:p>
            <a:r>
              <a:rPr lang="en-US" dirty="0"/>
              <a:t>Step2. Launch </a:t>
            </a:r>
            <a:r>
              <a:rPr lang="en-US" dirty="0" err="1"/>
              <a:t>Ngisht</a:t>
            </a:r>
            <a:r>
              <a:rPr lang="en-US" dirty="0"/>
              <a:t> in login-node </a:t>
            </a:r>
          </a:p>
          <a:p>
            <a:r>
              <a:rPr lang="en-US" dirty="0"/>
              <a:t>Step3. import profile output  on NFS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8FDC669-A933-4F7E-BFAF-831F6B2C92F6}"/>
              </a:ext>
            </a:extLst>
          </p:cNvPr>
          <p:cNvCxnSpPr>
            <a:endCxn id="32" idx="3"/>
          </p:cNvCxnSpPr>
          <p:nvPr/>
        </p:nvCxnSpPr>
        <p:spPr>
          <a:xfrm flipH="1">
            <a:off x="2572001" y="4339373"/>
            <a:ext cx="2543805" cy="151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4D0CC450-EC0B-40A0-8B31-B856384FC4F3}"/>
              </a:ext>
            </a:extLst>
          </p:cNvPr>
          <p:cNvSpPr txBox="1"/>
          <p:nvPr/>
        </p:nvSpPr>
        <p:spPr>
          <a:xfrm>
            <a:off x="3311175" y="4040278"/>
            <a:ext cx="993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remoteX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27992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Rectangle 97">
            <a:extLst>
              <a:ext uri="{FF2B5EF4-FFF2-40B4-BE49-F238E27FC236}">
                <a16:creationId xmlns:a16="http://schemas.microsoft.com/office/drawing/2014/main" id="{7E3C4A66-9D10-4977-889B-FF0FF2611D9F}"/>
              </a:ext>
            </a:extLst>
          </p:cNvPr>
          <p:cNvSpPr/>
          <p:nvPr/>
        </p:nvSpPr>
        <p:spPr>
          <a:xfrm>
            <a:off x="588115" y="2330108"/>
            <a:ext cx="4141547" cy="318449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endParaRPr lang="en-US" sz="1867" kern="0">
              <a:solidFill>
                <a:srgbClr val="FFFFFF"/>
              </a:solidFill>
              <a:latin typeface="Trebuchet MS"/>
              <a:sym typeface="Arial"/>
            </a:endParaRP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DE53B4FB-7874-49D1-88BB-FC5905084813}"/>
              </a:ext>
            </a:extLst>
          </p:cNvPr>
          <p:cNvSpPr/>
          <p:nvPr/>
        </p:nvSpPr>
        <p:spPr>
          <a:xfrm>
            <a:off x="6386708" y="2330109"/>
            <a:ext cx="5117814" cy="419556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endParaRPr lang="en-US" sz="1867" kern="0">
              <a:solidFill>
                <a:srgbClr val="FFFFFF"/>
              </a:solidFill>
              <a:latin typeface="Trebuchet MS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A95192-4043-45C0-B162-1519EBD5A7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Jupyter</a:t>
            </a:r>
            <a:r>
              <a:rPr lang="en-US" dirty="0"/>
              <a:t> on neuron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9DBF76-E456-40D8-B9D3-8AB474271C0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D72600-6B3B-4D83-B57A-F0C1E023E067}"/>
              </a:ext>
            </a:extLst>
          </p:cNvPr>
          <p:cNvSpPr/>
          <p:nvPr/>
        </p:nvSpPr>
        <p:spPr>
          <a:xfrm>
            <a:off x="1496353" y="3257576"/>
            <a:ext cx="1130917" cy="4105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r>
              <a:rPr lang="en-US" sz="1400" kern="0" dirty="0" err="1">
                <a:solidFill>
                  <a:srgbClr val="FFFFFF"/>
                </a:solidFill>
                <a:latin typeface="Trebuchet MS"/>
                <a:sym typeface="Arial"/>
              </a:rPr>
              <a:t>ssh</a:t>
            </a:r>
            <a:endParaRPr lang="en-US" sz="1400" kern="0" dirty="0">
              <a:solidFill>
                <a:srgbClr val="FFFFFF"/>
              </a:solidFill>
              <a:latin typeface="Trebuchet MS"/>
              <a:sym typeface="Arial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6F68666-41CC-44C9-9CA8-00E01BE7A061}"/>
              </a:ext>
            </a:extLst>
          </p:cNvPr>
          <p:cNvSpPr/>
          <p:nvPr/>
        </p:nvSpPr>
        <p:spPr>
          <a:xfrm>
            <a:off x="6653733" y="3257575"/>
            <a:ext cx="1130917" cy="4105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r>
              <a:rPr lang="en-US" sz="1400" kern="0" dirty="0">
                <a:solidFill>
                  <a:srgbClr val="FFFFFF"/>
                </a:solidFill>
                <a:latin typeface="Trebuchet MS"/>
                <a:sym typeface="Arial"/>
              </a:rPr>
              <a:t>Login node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C4A729-2603-4C59-A002-436B2EA1A817}"/>
              </a:ext>
            </a:extLst>
          </p:cNvPr>
          <p:cNvSpPr/>
          <p:nvPr/>
        </p:nvSpPr>
        <p:spPr>
          <a:xfrm>
            <a:off x="1463841" y="4386215"/>
            <a:ext cx="1130917" cy="4105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r>
              <a:rPr lang="en-US" sz="1400" kern="0" dirty="0">
                <a:solidFill>
                  <a:srgbClr val="FFFFFF"/>
                </a:solidFill>
                <a:latin typeface="Trebuchet MS"/>
                <a:sym typeface="Arial"/>
              </a:rPr>
              <a:t>browser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69F153E-1C65-40D5-B3D9-73D3A3EFDFA0}"/>
              </a:ext>
            </a:extLst>
          </p:cNvPr>
          <p:cNvSpPr/>
          <p:nvPr/>
        </p:nvSpPr>
        <p:spPr>
          <a:xfrm>
            <a:off x="6653733" y="4409969"/>
            <a:ext cx="1130917" cy="4105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r>
              <a:rPr lang="en-US" sz="1400" kern="0" dirty="0" err="1">
                <a:solidFill>
                  <a:srgbClr val="FFFFFF"/>
                </a:solidFill>
                <a:latin typeface="Trebuchet MS"/>
                <a:sym typeface="Arial"/>
              </a:rPr>
              <a:t>Jupyter</a:t>
            </a:r>
            <a:r>
              <a:rPr lang="en-US" sz="1400" kern="0" dirty="0">
                <a:solidFill>
                  <a:srgbClr val="FFFFFF"/>
                </a:solidFill>
                <a:latin typeface="Trebuchet MS"/>
                <a:sym typeface="Arial"/>
              </a:rPr>
              <a:t> port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467185F-73F7-4E4F-9009-CFFE623CA574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>
            <a:off x="2594758" y="4591477"/>
            <a:ext cx="4058975" cy="23754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BE2B725-FAC6-44AC-96CC-ED33C8C37C63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 flipV="1">
            <a:off x="2627271" y="3462838"/>
            <a:ext cx="4026463" cy="1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C0F8818E-9DA6-4AC0-8C77-8E55FC9D7B13}"/>
              </a:ext>
            </a:extLst>
          </p:cNvPr>
          <p:cNvSpPr txBox="1"/>
          <p:nvPr/>
        </p:nvSpPr>
        <p:spPr>
          <a:xfrm>
            <a:off x="1148616" y="2542502"/>
            <a:ext cx="1401345" cy="387735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 defTabSz="1219170">
              <a:lnSpc>
                <a:spcPct val="90000"/>
              </a:lnSpc>
              <a:buClr>
                <a:srgbClr val="000000"/>
              </a:buClr>
            </a:pPr>
            <a:r>
              <a:rPr lang="en-US" sz="2133" kern="0" dirty="0">
                <a:solidFill>
                  <a:srgbClr val="000000"/>
                </a:solidFill>
                <a:latin typeface="Trebuchet MS" panose="020B0603020202020204" pitchFamily="34" charset="0"/>
                <a:sym typeface="Arial"/>
              </a:rPr>
              <a:t>Local side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A22536-8FA5-4E22-A486-928B2B961BFF}"/>
              </a:ext>
            </a:extLst>
          </p:cNvPr>
          <p:cNvSpPr txBox="1"/>
          <p:nvPr/>
        </p:nvSpPr>
        <p:spPr>
          <a:xfrm>
            <a:off x="7586745" y="2552043"/>
            <a:ext cx="1632178" cy="387735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 defTabSz="1219170">
              <a:lnSpc>
                <a:spcPct val="90000"/>
              </a:lnSpc>
              <a:buClr>
                <a:srgbClr val="000000"/>
              </a:buClr>
            </a:pPr>
            <a:r>
              <a:rPr lang="en-US" sz="2133" kern="0" dirty="0">
                <a:solidFill>
                  <a:srgbClr val="000000"/>
                </a:solidFill>
                <a:latin typeface="Trebuchet MS" panose="020B0603020202020204" pitchFamily="34" charset="0"/>
                <a:sym typeface="Arial"/>
              </a:rPr>
              <a:t>Neuron side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415770B-4835-4BEF-B2C6-7DB728EE4900}"/>
              </a:ext>
            </a:extLst>
          </p:cNvPr>
          <p:cNvSpPr/>
          <p:nvPr/>
        </p:nvSpPr>
        <p:spPr>
          <a:xfrm>
            <a:off x="10215225" y="3266041"/>
            <a:ext cx="1130917" cy="4105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r>
              <a:rPr lang="en-US" sz="1400" kern="0" dirty="0">
                <a:solidFill>
                  <a:srgbClr val="FFFFFF"/>
                </a:solidFill>
                <a:latin typeface="Trebuchet MS"/>
                <a:sym typeface="Arial"/>
              </a:rPr>
              <a:t>compute</a:t>
            </a:r>
          </a:p>
        </p:txBody>
      </p: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C481FC9A-E268-4FAB-8BA1-DACA93A46F88}"/>
              </a:ext>
            </a:extLst>
          </p:cNvPr>
          <p:cNvCxnSpPr>
            <a:cxnSpLocks/>
            <a:stCxn id="40" idx="2"/>
            <a:endCxn id="10" idx="3"/>
          </p:cNvCxnSpPr>
          <p:nvPr/>
        </p:nvCxnSpPr>
        <p:spPr>
          <a:xfrm rot="5400000">
            <a:off x="8813334" y="2647881"/>
            <a:ext cx="938666" cy="2996034"/>
          </a:xfrm>
          <a:prstGeom prst="bentConnector2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5554D973-ED87-4447-BBA5-22C469CC830D}"/>
              </a:ext>
            </a:extLst>
          </p:cNvPr>
          <p:cNvCxnSpPr>
            <a:cxnSpLocks/>
            <a:stCxn id="8" idx="3"/>
            <a:endCxn id="40" idx="1"/>
          </p:cNvCxnSpPr>
          <p:nvPr/>
        </p:nvCxnSpPr>
        <p:spPr>
          <a:xfrm>
            <a:off x="7784651" y="3462837"/>
            <a:ext cx="2430575" cy="8467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31923884-AC2F-41F2-9788-7E7C046BE750}"/>
              </a:ext>
            </a:extLst>
          </p:cNvPr>
          <p:cNvCxnSpPr>
            <a:cxnSpLocks/>
            <a:stCxn id="37" idx="2"/>
            <a:endCxn id="10" idx="2"/>
          </p:cNvCxnSpPr>
          <p:nvPr/>
        </p:nvCxnSpPr>
        <p:spPr>
          <a:xfrm rot="10800000">
            <a:off x="7219193" y="4820493"/>
            <a:ext cx="2337403" cy="1080366"/>
          </a:xfrm>
          <a:prstGeom prst="bentConnector2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Cylinder 36">
            <a:extLst>
              <a:ext uri="{FF2B5EF4-FFF2-40B4-BE49-F238E27FC236}">
                <a16:creationId xmlns:a16="http://schemas.microsoft.com/office/drawing/2014/main" id="{441AA5D0-39C2-4C0B-A1AD-562EE796EFF5}"/>
              </a:ext>
            </a:extLst>
          </p:cNvPr>
          <p:cNvSpPr/>
          <p:nvPr/>
        </p:nvSpPr>
        <p:spPr>
          <a:xfrm>
            <a:off x="9556595" y="5533593"/>
            <a:ext cx="1636476" cy="734532"/>
          </a:xfrm>
          <a:prstGeom prst="can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r>
              <a:rPr lang="en-US" sz="1867" kern="0" dirty="0">
                <a:solidFill>
                  <a:srgbClr val="FFFFFF"/>
                </a:solidFill>
                <a:latin typeface="Trebuchet MS"/>
                <a:sym typeface="Arial"/>
              </a:rPr>
              <a:t>storage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A5BFDA-C65E-4C71-BCDA-904569ABB810}"/>
              </a:ext>
            </a:extLst>
          </p:cNvPr>
          <p:cNvSpPr txBox="1"/>
          <p:nvPr/>
        </p:nvSpPr>
        <p:spPr>
          <a:xfrm>
            <a:off x="4001024" y="6437976"/>
            <a:ext cx="2055371" cy="3139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600" dirty="0">
                <a:solidFill>
                  <a:schemeClr val="bg1"/>
                </a:solidFill>
                <a:latin typeface="Trebuchet MS" panose="020B0603020202020204" pitchFamily="34" charset="0"/>
              </a:rPr>
              <a:t>Need Port </a:t>
            </a:r>
            <a:r>
              <a:rPr lang="en-US" sz="1600" dirty="0" err="1">
                <a:solidFill>
                  <a:schemeClr val="bg1"/>
                </a:solidFill>
                <a:latin typeface="Trebuchet MS" panose="020B0603020202020204" pitchFamily="34" charset="0"/>
              </a:rPr>
              <a:t>Forwrding</a:t>
            </a:r>
            <a:endParaRPr lang="en-US" sz="16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950EE2F2-E281-4BC0-AB18-617E80360063}"/>
              </a:ext>
            </a:extLst>
          </p:cNvPr>
          <p:cNvSpPr/>
          <p:nvPr/>
        </p:nvSpPr>
        <p:spPr>
          <a:xfrm rot="16200000">
            <a:off x="4404944" y="5349166"/>
            <a:ext cx="1671897" cy="249329"/>
          </a:xfrm>
          <a:prstGeom prst="righ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F01EDE6-1180-402E-8A8C-B3B30D86E533}"/>
              </a:ext>
            </a:extLst>
          </p:cNvPr>
          <p:cNvSpPr txBox="1"/>
          <p:nvPr/>
        </p:nvSpPr>
        <p:spPr>
          <a:xfrm>
            <a:off x="7852394" y="3497970"/>
            <a:ext cx="2204451" cy="3139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600" dirty="0">
                <a:solidFill>
                  <a:schemeClr val="bg1"/>
                </a:solidFill>
                <a:latin typeface="Trebuchet MS" panose="020B0603020202020204" pitchFamily="34" charset="0"/>
              </a:rPr>
              <a:t>Launch </a:t>
            </a:r>
            <a:r>
              <a:rPr lang="en-US" sz="1600" dirty="0" err="1">
                <a:solidFill>
                  <a:schemeClr val="bg1"/>
                </a:solidFill>
                <a:latin typeface="Trebuchet MS" panose="020B0603020202020204" pitchFamily="34" charset="0"/>
              </a:rPr>
              <a:t>jupyter</a:t>
            </a:r>
            <a:r>
              <a:rPr lang="en-US" sz="1600" dirty="0">
                <a:solidFill>
                  <a:schemeClr val="bg1"/>
                </a:solidFill>
                <a:latin typeface="Trebuchet MS" panose="020B0603020202020204" pitchFamily="34" charset="0"/>
              </a:rPr>
              <a:t> server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E14698A-B613-41F1-98E8-FD07796C78D3}"/>
              </a:ext>
            </a:extLst>
          </p:cNvPr>
          <p:cNvSpPr txBox="1"/>
          <p:nvPr/>
        </p:nvSpPr>
        <p:spPr>
          <a:xfrm>
            <a:off x="8859223" y="4613707"/>
            <a:ext cx="2055371" cy="3139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600" dirty="0">
                <a:solidFill>
                  <a:schemeClr val="bg1"/>
                </a:solidFill>
                <a:latin typeface="Trebuchet MS" panose="020B0603020202020204" pitchFamily="34" charset="0"/>
              </a:rPr>
              <a:t>Need Port </a:t>
            </a:r>
            <a:r>
              <a:rPr lang="en-US" sz="1600" dirty="0" err="1">
                <a:solidFill>
                  <a:schemeClr val="bg1"/>
                </a:solidFill>
                <a:latin typeface="Trebuchet MS" panose="020B0603020202020204" pitchFamily="34" charset="0"/>
              </a:rPr>
              <a:t>Forwrding</a:t>
            </a:r>
            <a:endParaRPr lang="en-US" sz="16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7622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5262A5D-8F7F-4000-817B-7EB602FA5E92}"/>
              </a:ext>
            </a:extLst>
          </p:cNvPr>
          <p:cNvSpPr/>
          <p:nvPr/>
        </p:nvSpPr>
        <p:spPr>
          <a:xfrm>
            <a:off x="617428" y="3383186"/>
            <a:ext cx="1997984" cy="7431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Browser</a:t>
            </a:r>
          </a:p>
          <a:p>
            <a:pPr algn="ctr"/>
            <a:r>
              <a:rPr lang="en-US" dirty="0" err="1"/>
              <a:t>Jupyter</a:t>
            </a:r>
            <a:r>
              <a:rPr lang="en-US" dirty="0"/>
              <a:t> lab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36F7052-1DDC-4B98-8D90-1C8E45DA9732}"/>
              </a:ext>
            </a:extLst>
          </p:cNvPr>
          <p:cNvSpPr/>
          <p:nvPr/>
        </p:nvSpPr>
        <p:spPr>
          <a:xfrm>
            <a:off x="5175557" y="4121851"/>
            <a:ext cx="2566631" cy="4350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Neuron Login node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B3BDAAE-86BE-4A10-AE3B-900BF62E8457}"/>
              </a:ext>
            </a:extLst>
          </p:cNvPr>
          <p:cNvSpPr/>
          <p:nvPr/>
        </p:nvSpPr>
        <p:spPr>
          <a:xfrm>
            <a:off x="8832485" y="4121851"/>
            <a:ext cx="3208454" cy="4350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GPU node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1B0B1CE-EF98-459E-98F7-1D6BCBD007E1}"/>
              </a:ext>
            </a:extLst>
          </p:cNvPr>
          <p:cNvSpPr/>
          <p:nvPr/>
        </p:nvSpPr>
        <p:spPr>
          <a:xfrm>
            <a:off x="8832484" y="2334338"/>
            <a:ext cx="3208455" cy="4350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GPU node</a:t>
            </a:r>
          </a:p>
        </p:txBody>
      </p:sp>
      <p:sp>
        <p:nvSpPr>
          <p:cNvPr id="9" name="Cylinder 8">
            <a:extLst>
              <a:ext uri="{FF2B5EF4-FFF2-40B4-BE49-F238E27FC236}">
                <a16:creationId xmlns:a16="http://schemas.microsoft.com/office/drawing/2014/main" id="{6E9F26F2-52B4-4D19-9966-4A89EC4805A7}"/>
              </a:ext>
            </a:extLst>
          </p:cNvPr>
          <p:cNvSpPr/>
          <p:nvPr/>
        </p:nvSpPr>
        <p:spPr>
          <a:xfrm>
            <a:off x="9144000" y="5272906"/>
            <a:ext cx="2130915" cy="1152063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NFS ( 100T scratch)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65B295B-0875-4154-8E45-684F19BE8BE5}"/>
              </a:ext>
            </a:extLst>
          </p:cNvPr>
          <p:cNvSpPr/>
          <p:nvPr/>
        </p:nvSpPr>
        <p:spPr>
          <a:xfrm>
            <a:off x="5175556" y="5728091"/>
            <a:ext cx="2566631" cy="4350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Neuron Data mover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980E28A-DC13-4EC7-932D-CAB21BF4568F}"/>
              </a:ext>
            </a:extLst>
          </p:cNvPr>
          <p:cNvSpPr/>
          <p:nvPr/>
        </p:nvSpPr>
        <p:spPr>
          <a:xfrm>
            <a:off x="6372603" y="3695868"/>
            <a:ext cx="1369585" cy="3444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GPU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3210F36-C3E5-4DB6-86A3-E2F791637DDD}"/>
              </a:ext>
            </a:extLst>
          </p:cNvPr>
          <p:cNvSpPr txBox="1"/>
          <p:nvPr/>
        </p:nvSpPr>
        <p:spPr>
          <a:xfrm>
            <a:off x="547802" y="3007812"/>
            <a:ext cx="2191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http://localhost:</a:t>
            </a:r>
            <a:r>
              <a:rPr lang="en-US" dirty="0">
                <a:highlight>
                  <a:srgbClr val="FFFF00"/>
                </a:highlight>
              </a:rPr>
              <a:t>8888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022067B-F820-44A2-8162-7A61B015C862}"/>
              </a:ext>
            </a:extLst>
          </p:cNvPr>
          <p:cNvSpPr/>
          <p:nvPr/>
        </p:nvSpPr>
        <p:spPr>
          <a:xfrm>
            <a:off x="646524" y="6122853"/>
            <a:ext cx="2130915" cy="4954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Labtop</a:t>
            </a:r>
            <a:endParaRPr lang="en-US" dirty="0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8E248A5F-DCD5-4AD9-91A6-D216605D5D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58036"/>
          </a:xfrm>
        </p:spPr>
        <p:txBody>
          <a:bodyPr>
            <a:normAutofit fontScale="90000"/>
          </a:bodyPr>
          <a:lstStyle/>
          <a:p>
            <a:r>
              <a:rPr lang="en-US" dirty="0"/>
              <a:t>Neuron Port Forwarding (example)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23A1EC7-DC68-4256-84E2-E1EE93F64306}"/>
              </a:ext>
            </a:extLst>
          </p:cNvPr>
          <p:cNvSpPr txBox="1"/>
          <p:nvPr/>
        </p:nvSpPr>
        <p:spPr>
          <a:xfrm>
            <a:off x="6300094" y="4511578"/>
            <a:ext cx="1619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Slurm</a:t>
            </a:r>
            <a:r>
              <a:rPr lang="en-US" dirty="0"/>
              <a:t> schedule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F847726-FF1A-4E14-8281-E55B0B5CBC10}"/>
              </a:ext>
            </a:extLst>
          </p:cNvPr>
          <p:cNvSpPr txBox="1"/>
          <p:nvPr/>
        </p:nvSpPr>
        <p:spPr>
          <a:xfrm>
            <a:off x="9888544" y="4511578"/>
            <a:ext cx="1565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GPU allocation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55AD176-F2E4-475A-899B-2978B468544C}"/>
              </a:ext>
            </a:extLst>
          </p:cNvPr>
          <p:cNvCxnSpPr>
            <a:stCxn id="13" idx="3"/>
            <a:endCxn id="5" idx="1"/>
          </p:cNvCxnSpPr>
          <p:nvPr/>
        </p:nvCxnSpPr>
        <p:spPr>
          <a:xfrm flipV="1">
            <a:off x="2777439" y="4339374"/>
            <a:ext cx="2398118" cy="20312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2F4E01CF-C8FC-415B-9251-A6F4B4A36231}"/>
              </a:ext>
            </a:extLst>
          </p:cNvPr>
          <p:cNvSpPr txBox="1"/>
          <p:nvPr/>
        </p:nvSpPr>
        <p:spPr>
          <a:xfrm>
            <a:off x="3406470" y="5358759"/>
            <a:ext cx="1140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ssh</a:t>
            </a:r>
            <a:r>
              <a:rPr lang="en-US" dirty="0"/>
              <a:t> access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5EF11C3-2D60-4431-96BB-C9ADAFDC85AC}"/>
              </a:ext>
            </a:extLst>
          </p:cNvPr>
          <p:cNvSpPr/>
          <p:nvPr/>
        </p:nvSpPr>
        <p:spPr>
          <a:xfrm>
            <a:off x="608257" y="4436048"/>
            <a:ext cx="2130915" cy="4954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Labtop</a:t>
            </a:r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EF96175-7260-43CE-B601-18FD8429AB3C}"/>
              </a:ext>
            </a:extLst>
          </p:cNvPr>
          <p:cNvSpPr/>
          <p:nvPr/>
        </p:nvSpPr>
        <p:spPr>
          <a:xfrm>
            <a:off x="5175556" y="2772908"/>
            <a:ext cx="2566631" cy="4350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Neuron Login node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4A4A47F-50E0-48DE-BD9C-C7B9BD243667}"/>
              </a:ext>
            </a:extLst>
          </p:cNvPr>
          <p:cNvSpPr/>
          <p:nvPr/>
        </p:nvSpPr>
        <p:spPr>
          <a:xfrm>
            <a:off x="8839872" y="3557650"/>
            <a:ext cx="1369585" cy="3444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GPU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1A08E48-8C41-4076-B507-901642130812}"/>
              </a:ext>
            </a:extLst>
          </p:cNvPr>
          <p:cNvSpPr/>
          <p:nvPr/>
        </p:nvSpPr>
        <p:spPr>
          <a:xfrm>
            <a:off x="10671354" y="3557650"/>
            <a:ext cx="1369585" cy="3444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GPU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D50C5FB-ADC1-4A5C-88E7-FB8EC602C83E}"/>
              </a:ext>
            </a:extLst>
          </p:cNvPr>
          <p:cNvSpPr/>
          <p:nvPr/>
        </p:nvSpPr>
        <p:spPr>
          <a:xfrm>
            <a:off x="8840540" y="1711983"/>
            <a:ext cx="1369585" cy="3444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GPU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69023DB-95D2-47EC-8992-34DBCAA78FD6}"/>
              </a:ext>
            </a:extLst>
          </p:cNvPr>
          <p:cNvSpPr/>
          <p:nvPr/>
        </p:nvSpPr>
        <p:spPr>
          <a:xfrm>
            <a:off x="10672022" y="1711983"/>
            <a:ext cx="1369585" cy="3444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GPU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1099954-5E2D-4E1A-A8EF-B67D84D03D6C}"/>
              </a:ext>
            </a:extLst>
          </p:cNvPr>
          <p:cNvCxnSpPr>
            <a:stCxn id="20" idx="3"/>
            <a:endCxn id="21" idx="1"/>
          </p:cNvCxnSpPr>
          <p:nvPr/>
        </p:nvCxnSpPr>
        <p:spPr>
          <a:xfrm flipV="1">
            <a:off x="2739172" y="2990431"/>
            <a:ext cx="2436384" cy="16933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87917F03-817F-4147-8DE7-FA5F5091A2D6}"/>
              </a:ext>
            </a:extLst>
          </p:cNvPr>
          <p:cNvSpPr txBox="1"/>
          <p:nvPr/>
        </p:nvSpPr>
        <p:spPr>
          <a:xfrm>
            <a:off x="3213935" y="3793428"/>
            <a:ext cx="1655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Port forwarding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3DCC586-45E8-416B-BB89-DBA0834AA835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7742188" y="4339374"/>
            <a:ext cx="109029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19176D97-BC32-4AA8-B6AE-FF97D2C7B05C}"/>
              </a:ext>
            </a:extLst>
          </p:cNvPr>
          <p:cNvSpPr txBox="1"/>
          <p:nvPr/>
        </p:nvSpPr>
        <p:spPr>
          <a:xfrm>
            <a:off x="1259935" y="5741436"/>
            <a:ext cx="904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console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6C62B4A3-54E6-4380-99ED-0D09DF8379AC}"/>
              </a:ext>
            </a:extLst>
          </p:cNvPr>
          <p:cNvCxnSpPr>
            <a:cxnSpLocks/>
            <a:stCxn id="21" idx="3"/>
            <a:endCxn id="23" idx="1"/>
          </p:cNvCxnSpPr>
          <p:nvPr/>
        </p:nvCxnSpPr>
        <p:spPr>
          <a:xfrm>
            <a:off x="7742187" y="2990431"/>
            <a:ext cx="1097685" cy="7394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7D68024-B1D7-42A2-AAA6-19B06B1B3F57}"/>
              </a:ext>
            </a:extLst>
          </p:cNvPr>
          <p:cNvSpPr txBox="1"/>
          <p:nvPr/>
        </p:nvSpPr>
        <p:spPr>
          <a:xfrm>
            <a:off x="7919448" y="4426731"/>
            <a:ext cx="83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GPU18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5CFED47-FD6D-4044-897E-A887C5501052}"/>
              </a:ext>
            </a:extLst>
          </p:cNvPr>
          <p:cNvSpPr txBox="1"/>
          <p:nvPr/>
        </p:nvSpPr>
        <p:spPr>
          <a:xfrm>
            <a:off x="5709601" y="2333586"/>
            <a:ext cx="1394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neuron:</a:t>
            </a:r>
            <a:r>
              <a:rPr lang="en-US" dirty="0">
                <a:highlight>
                  <a:srgbClr val="FFFF00"/>
                </a:highlight>
              </a:rPr>
              <a:t>9188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5734E76-B234-4B62-AD8E-009BF36900D6}"/>
              </a:ext>
            </a:extLst>
          </p:cNvPr>
          <p:cNvSpPr txBox="1"/>
          <p:nvPr/>
        </p:nvSpPr>
        <p:spPr>
          <a:xfrm>
            <a:off x="629522" y="1052317"/>
            <a:ext cx="6051657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Step1. allocate  GPU ( </a:t>
            </a:r>
            <a:r>
              <a:rPr lang="en-US" sz="1400" dirty="0" err="1"/>
              <a:t>slurm</a:t>
            </a:r>
            <a:r>
              <a:rPr lang="en-US" sz="1400" dirty="0"/>
              <a:t> or interactive) </a:t>
            </a:r>
          </a:p>
          <a:p>
            <a:r>
              <a:rPr lang="en-US" sz="1400" dirty="0"/>
              <a:t>Step2. launch </a:t>
            </a:r>
            <a:r>
              <a:rPr lang="en-US" sz="1400" dirty="0" err="1"/>
              <a:t>jupyter</a:t>
            </a:r>
            <a:r>
              <a:rPr lang="en-US" sz="1400" dirty="0"/>
              <a:t> in compute node ( check node and available port for GPU)</a:t>
            </a:r>
          </a:p>
          <a:p>
            <a:r>
              <a:rPr lang="en-US" sz="1400" dirty="0"/>
              <a:t>	if you use 8888 port, it crash with other users </a:t>
            </a:r>
          </a:p>
          <a:p>
            <a:r>
              <a:rPr lang="en-US" sz="1400" dirty="0"/>
              <a:t>Step3. access login node with port forwarding</a:t>
            </a:r>
          </a:p>
          <a:p>
            <a:r>
              <a:rPr lang="en-US" sz="1400" dirty="0" err="1">
                <a:effectLst/>
                <a:highlight>
                  <a:srgbClr val="FFFF00"/>
                </a:highlight>
                <a:latin typeface="돋움" panose="020B0600000101010101" pitchFamily="50" charset="-127"/>
                <a:ea typeface="맑은 고딕" panose="020B0503020000020004" pitchFamily="50" charset="-127"/>
              </a:rPr>
              <a:t>ssh</a:t>
            </a:r>
            <a:r>
              <a:rPr lang="en-US" sz="1400" dirty="0">
                <a:effectLst/>
                <a:highlight>
                  <a:srgbClr val="FFFF00"/>
                </a:highlight>
                <a:latin typeface="돋움" panose="020B0600000101010101" pitchFamily="50" charset="-127"/>
                <a:ea typeface="맑은 고딕" panose="020B0503020000020004" pitchFamily="50" charset="-127"/>
              </a:rPr>
              <a:t> -L localhost:8888:gpu18:9188 </a:t>
            </a:r>
            <a:r>
              <a:rPr lang="en-US" sz="1400" u="sng" dirty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돋움" panose="020B0600000101010101" pitchFamily="50" charset="-127"/>
                <a:ea typeface="맑은 고딕" panose="020B0503020000020004" pitchFamily="50" charset="-127"/>
                <a:hlinkClick r:id="rId2"/>
              </a:rPr>
              <a:t>kedu08@neuron.ksc.re.kr</a:t>
            </a:r>
            <a:endParaRPr lang="en-US" sz="1400" dirty="0">
              <a:effectLst/>
              <a:highlight>
                <a:srgbClr val="FFFF00"/>
              </a:highlight>
              <a:latin typeface="Calibri" panose="020F0502020204030204" pitchFamily="34" charset="0"/>
              <a:ea typeface="맑은 고딕" panose="020B0503020000020004" pitchFamily="50" charset="-127"/>
            </a:endParaRPr>
          </a:p>
          <a:p>
            <a:endParaRPr lang="en-US" sz="1400" dirty="0"/>
          </a:p>
          <a:p>
            <a:r>
              <a:rPr lang="en-US" sz="1400" dirty="0"/>
              <a:t>Step4. access </a:t>
            </a:r>
            <a:r>
              <a:rPr lang="en-US" sz="1400" dirty="0" err="1"/>
              <a:t>jupyter</a:t>
            </a:r>
            <a:r>
              <a:rPr lang="en-US" sz="1400" dirty="0"/>
              <a:t> on your local browser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715AFFD-2D16-495F-8825-E7C3A4D86DF0}"/>
              </a:ext>
            </a:extLst>
          </p:cNvPr>
          <p:cNvSpPr txBox="1"/>
          <p:nvPr/>
        </p:nvSpPr>
        <p:spPr>
          <a:xfrm>
            <a:off x="7919448" y="3076285"/>
            <a:ext cx="1361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GPU18:</a:t>
            </a:r>
            <a:r>
              <a:rPr lang="en-US" dirty="0">
                <a:highlight>
                  <a:srgbClr val="FFFF00"/>
                </a:highlight>
              </a:rPr>
              <a:t>9188</a:t>
            </a:r>
          </a:p>
        </p:txBody>
      </p:sp>
    </p:spTree>
    <p:extLst>
      <p:ext uri="{BB962C8B-B14F-4D97-AF65-F5344CB8AC3E}">
        <p14:creationId xmlns:p14="http://schemas.microsoft.com/office/powerpoint/2010/main" val="30467546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4_Title &amp; Bullet">
  <a:themeElements>
    <a:clrScheme name="Custom 1">
      <a:dk1>
        <a:srgbClr val="CDCDCD"/>
      </a:dk1>
      <a:lt1>
        <a:srgbClr val="FFFFFF"/>
      </a:lt1>
      <a:dk2>
        <a:srgbClr val="000000"/>
      </a:dk2>
      <a:lt2>
        <a:srgbClr val="76B900"/>
      </a:lt2>
      <a:accent1>
        <a:srgbClr val="008564"/>
      </a:accent1>
      <a:accent2>
        <a:srgbClr val="5D1682"/>
      </a:accent2>
      <a:accent3>
        <a:srgbClr val="890C58"/>
      </a:accent3>
      <a:accent4>
        <a:srgbClr val="5E5E5E"/>
      </a:accent4>
      <a:accent5>
        <a:srgbClr val="8C8C8C"/>
      </a:accent5>
      <a:accent6>
        <a:srgbClr val="0071C5"/>
      </a:accent6>
      <a:hlink>
        <a:srgbClr val="76B900"/>
      </a:hlink>
      <a:folHlink>
        <a:srgbClr val="76B900"/>
      </a:folHlink>
    </a:clrScheme>
    <a:fontScheme name="Opulent">
      <a:majorFont>
        <a:latin typeface="Trebuchet MS"/>
        <a:ea typeface=""/>
        <a:cs typeface=""/>
        <a:font script="Jpan" typeface="HG丸ｺﾞｼｯｸM-PRO"/>
        <a:font script="Hang" typeface="HY그래픽M"/>
        <a:font script="Hans" typeface="黑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4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 w="6350">
          <a:noFill/>
        </a:ln>
      </a:spPr>
      <a:bodyPr wrap="none" rtlCol="0" anchor="ctr">
        <a:spAutoFit/>
      </a:bodyPr>
      <a:lstStyle>
        <a:defPPr algn="ctr">
          <a:lnSpc>
            <a:spcPct val="90000"/>
          </a:lnSpc>
          <a:defRPr sz="1600" dirty="0" err="1" smtClean="0">
            <a:solidFill>
              <a:schemeClr val="bg1"/>
            </a:solidFill>
            <a:latin typeface="Trebuchet MS" panose="020B0603020202020204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txDef>
  </a:objectDefaults>
  <a:extraClrSchemeLst>
    <a:extraClrScheme>
      <a:clrScheme name="PPT_Template_Corp_16x9_rev2 1">
        <a:dk1>
          <a:srgbClr val="808080"/>
        </a:dk1>
        <a:lt1>
          <a:srgbClr val="FFFFFF"/>
        </a:lt1>
        <a:dk2>
          <a:srgbClr val="000000"/>
        </a:dk2>
        <a:lt2>
          <a:srgbClr val="B9E700"/>
        </a:lt2>
        <a:accent1>
          <a:srgbClr val="33CCCC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ADE2E2"/>
        </a:accent5>
        <a:accent6>
          <a:srgbClr val="E78A2D"/>
        </a:accent6>
        <a:hlink>
          <a:srgbClr val="99CCFF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Corp_PPT_Template_LIGHT_NEW_WEBEX.pptx" id="{FD5F574E-404D-48C4-902E-10E78B5715B4}" vid="{51E373E6-3487-4A07-8227-F336E8A4FD93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</TotalTime>
  <Words>6522</Words>
  <Application>Microsoft Office PowerPoint</Application>
  <PresentationFormat>Widescreen</PresentationFormat>
  <Paragraphs>732</Paragraphs>
  <Slides>49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49</vt:i4>
      </vt:variant>
    </vt:vector>
  </HeadingPairs>
  <TitlesOfParts>
    <vt:vector size="63" baseType="lpstr">
      <vt:lpstr>Arial Unicode MS</vt:lpstr>
      <vt:lpstr>DINPro-Regular</vt:lpstr>
      <vt:lpstr>나눔고딕</vt:lpstr>
      <vt:lpstr>돋움</vt:lpstr>
      <vt:lpstr>Arial</vt:lpstr>
      <vt:lpstr>Calibri</vt:lpstr>
      <vt:lpstr>Calibri Light</vt:lpstr>
      <vt:lpstr>Consolas</vt:lpstr>
      <vt:lpstr>Courier New</vt:lpstr>
      <vt:lpstr>Roboto</vt:lpstr>
      <vt:lpstr>Trebuchet MS</vt:lpstr>
      <vt:lpstr>Wingdings</vt:lpstr>
      <vt:lpstr>Office Theme</vt:lpstr>
      <vt:lpstr>4_Title &amp; Bullet</vt:lpstr>
      <vt:lpstr>초보자를 위한   AI Tutorial</vt:lpstr>
      <vt:lpstr>Agenda</vt:lpstr>
      <vt:lpstr>Simple Neuron Guide</vt:lpstr>
      <vt:lpstr>Neuron SSH console access (edu node)</vt:lpstr>
      <vt:lpstr>Neuron SSH console access (slurm schedule)</vt:lpstr>
      <vt:lpstr>Example script for slurm</vt:lpstr>
      <vt:lpstr>Neuron X forwarding for Nsight GUI profiler</vt:lpstr>
      <vt:lpstr>Jupyter on neuron</vt:lpstr>
      <vt:lpstr>Neuron Port Forwarding (example) </vt:lpstr>
      <vt:lpstr>Singularity image build</vt:lpstr>
      <vt:lpstr>Step for build singularity image</vt:lpstr>
      <vt:lpstr>Singularity build on kisti system</vt:lpstr>
      <vt:lpstr>Step for build singularity image in local system</vt:lpstr>
      <vt:lpstr>Docker build - Prepare Dockerbuild file </vt:lpstr>
      <vt:lpstr>Docker build - Prepare Dockerbuild file  custom build example</vt:lpstr>
      <vt:lpstr>Docker build - Prepare Dockerbuild file  dual docker image example</vt:lpstr>
      <vt:lpstr>Docker build on local machine</vt:lpstr>
      <vt:lpstr>Contents</vt:lpstr>
      <vt:lpstr>Example1</vt:lpstr>
      <vt:lpstr>Example 1 – Diabetes dataset regression</vt:lpstr>
      <vt:lpstr>Python script</vt:lpstr>
      <vt:lpstr>sns.pairplot</vt:lpstr>
      <vt:lpstr>Preprocess(normalizing)</vt:lpstr>
      <vt:lpstr>Define model (MLP)</vt:lpstr>
      <vt:lpstr>Compile</vt:lpstr>
      <vt:lpstr>train</vt:lpstr>
      <vt:lpstr>One hot encoding</vt:lpstr>
      <vt:lpstr>XGBoost</vt:lpstr>
      <vt:lpstr>CNN(Convolution Neural Network)</vt:lpstr>
      <vt:lpstr>Example2</vt:lpstr>
      <vt:lpstr>Example2 – Image CLS Problem</vt:lpstr>
      <vt:lpstr>Dataset MNIST</vt:lpstr>
      <vt:lpstr>preprocessing</vt:lpstr>
      <vt:lpstr>End-to-End pipeline with MLP model</vt:lpstr>
      <vt:lpstr>PowerPoint Presentation</vt:lpstr>
      <vt:lpstr>Fashion MNST dataset</vt:lpstr>
      <vt:lpstr>preprocessing</vt:lpstr>
      <vt:lpstr>Convolution</vt:lpstr>
      <vt:lpstr>Define CNN</vt:lpstr>
      <vt:lpstr>ResNet</vt:lpstr>
      <vt:lpstr>ResNet</vt:lpstr>
      <vt:lpstr>Identity block</vt:lpstr>
      <vt:lpstr>Convolution Block</vt:lpstr>
      <vt:lpstr>MLP-Mixer</vt:lpstr>
      <vt:lpstr>MLP-Mixer</vt:lpstr>
      <vt:lpstr>MLP Block</vt:lpstr>
      <vt:lpstr>Mixer Block</vt:lpstr>
      <vt:lpstr>Train MLP-Mixer</vt:lpstr>
      <vt:lpstr>Blank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GPU Tutorial</dc:title>
  <dc:creator>Hyungon Ryu</dc:creator>
  <cp:lastModifiedBy>Hyungon Ryu</cp:lastModifiedBy>
  <cp:revision>2</cp:revision>
  <dcterms:created xsi:type="dcterms:W3CDTF">2022-12-09T05:11:06Z</dcterms:created>
  <dcterms:modified xsi:type="dcterms:W3CDTF">2022-12-18T00:23:33Z</dcterms:modified>
</cp:coreProperties>
</file>